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5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s/slide3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44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36.xml" ContentType="application/inkml+xml"/>
  <Override PartName="/ppt/ink/ink34.xml" ContentType="application/inkml+xml"/>
  <Override PartName="/ppt/ink/ink35.xml" ContentType="application/inkml+xml"/>
  <Override PartName="/ppt/ink/ink40.xml" ContentType="application/inkml+xml"/>
  <Override PartName="/ppt/notesMasters/notesMaster1.xml" ContentType="application/vnd.openxmlformats-officedocument.presentationml.notesMaster+xml"/>
  <Override PartName="/ppt/ink/ink28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3.xml" ContentType="application/inkml+xml"/>
  <Override PartName="/ppt/ink/ink7.xml" ContentType="application/inkml+xml"/>
  <Override PartName="/ppt/ink/ink11.xml" ContentType="application/inkml+xml"/>
  <Override PartName="/ppt/ink/ink12.xml" ContentType="application/inkml+xml"/>
  <Override PartName="/ppt/ink/ink10.xml" ContentType="application/inkml+xml"/>
  <Override PartName="/ppt/ink/ink8.xml" ContentType="application/inkml+xml"/>
  <Override PartName="/ppt/ink/ink9.xml" ContentType="application/inkml+xml"/>
  <Override PartName="/ppt/ink/ink2.xml" ContentType="application/inkml+xml"/>
  <Override PartName="/ppt/theme/theme1.xml" ContentType="application/vnd.openxmlformats-officedocument.theme+xml"/>
  <Override PartName="/ppt/ink/ink1.xml" ContentType="application/inkml+xml"/>
  <Override PartName="/ppt/theme/theme3.xml" ContentType="application/vnd.openxmlformats-officedocument.theme+xml"/>
  <Override PartName="/ppt/theme/theme2.xml" ContentType="application/vnd.openxmlformats-officedocument.theme+xml"/>
  <Override PartName="/ppt/ink/ink33.xml" ContentType="application/inkml+xml"/>
  <Override PartName="/ppt/ink/ink13.xml" ContentType="application/inkml+xml"/>
  <Override PartName="/ppt/ink/ink26.xml" ContentType="application/inkml+xml"/>
  <Override PartName="/ppt/ink/ink27.xml" ContentType="application/inkml+xml"/>
  <Override PartName="/ppt/ink/ink25.xml" ContentType="application/inkml+xml"/>
  <Override PartName="/ppt/ink/ink23.xml" ContentType="application/inkml+xml"/>
  <Override PartName="/ppt/ink/ink24.xml" ContentType="application/inkml+xml"/>
  <Override PartName="/ppt/ink/ink31.xml" ContentType="application/inkml+xml"/>
  <Override PartName="/ppt/ink/ink32.xml" ContentType="application/inkml+xml"/>
  <Override PartName="/ppt/ink/ink30.xml" ContentType="application/inkml+xml"/>
  <Override PartName="/ppt/ink/ink29.xml" ContentType="application/inkml+xml"/>
  <Override PartName="/ppt/ink/ink22.xml" ContentType="application/inkml+xml"/>
  <Override PartName="/ppt/ink/ink15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9.xml" ContentType="application/inkml+xml"/>
  <Override PartName="/ppt/ink/ink14.xml" ContentType="application/inkml+xml"/>
  <Override PartName="/ppt/ink/ink21.xml" ContentType="application/inkml+xml"/>
  <Override PartName="/ppt/ink/ink20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25" r:id="rId2"/>
  </p:sldMasterIdLst>
  <p:notesMasterIdLst>
    <p:notesMasterId r:id="rId58"/>
  </p:notesMasterIdLst>
  <p:sldIdLst>
    <p:sldId id="2914" r:id="rId3"/>
    <p:sldId id="2915" r:id="rId4"/>
    <p:sldId id="2916" r:id="rId5"/>
    <p:sldId id="2917" r:id="rId6"/>
    <p:sldId id="1585" r:id="rId7"/>
    <p:sldId id="1570" r:id="rId8"/>
    <p:sldId id="1592" r:id="rId9"/>
    <p:sldId id="1593" r:id="rId10"/>
    <p:sldId id="1597" r:id="rId11"/>
    <p:sldId id="1599" r:id="rId12"/>
    <p:sldId id="2922" r:id="rId13"/>
    <p:sldId id="1603" r:id="rId14"/>
    <p:sldId id="1604" r:id="rId15"/>
    <p:sldId id="1602" r:id="rId16"/>
    <p:sldId id="1605" r:id="rId17"/>
    <p:sldId id="306" r:id="rId18"/>
    <p:sldId id="2918" r:id="rId19"/>
    <p:sldId id="2919" r:id="rId20"/>
    <p:sldId id="307" r:id="rId21"/>
    <p:sldId id="310" r:id="rId22"/>
    <p:sldId id="311" r:id="rId23"/>
    <p:sldId id="312" r:id="rId24"/>
    <p:sldId id="313" r:id="rId25"/>
    <p:sldId id="2881" r:id="rId26"/>
    <p:sldId id="2882" r:id="rId27"/>
    <p:sldId id="2883" r:id="rId28"/>
    <p:sldId id="2884" r:id="rId29"/>
    <p:sldId id="2885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9" r:id="rId39"/>
    <p:sldId id="2896" r:id="rId40"/>
    <p:sldId id="2897" r:id="rId41"/>
    <p:sldId id="2898" r:id="rId42"/>
    <p:sldId id="2899" r:id="rId43"/>
    <p:sldId id="2900" r:id="rId44"/>
    <p:sldId id="2901" r:id="rId45"/>
    <p:sldId id="2902" r:id="rId46"/>
    <p:sldId id="2903" r:id="rId47"/>
    <p:sldId id="2904" r:id="rId48"/>
    <p:sldId id="2906" r:id="rId49"/>
    <p:sldId id="2907" r:id="rId50"/>
    <p:sldId id="2908" r:id="rId51"/>
    <p:sldId id="2909" r:id="rId52"/>
    <p:sldId id="2910" r:id="rId53"/>
    <p:sldId id="2911" r:id="rId54"/>
    <p:sldId id="2921" r:id="rId55"/>
    <p:sldId id="1551" r:id="rId56"/>
    <p:sldId id="381" r:id="rId57"/>
  </p:sldIdLst>
  <p:sldSz cx="12192000" cy="6858000"/>
  <p:notesSz cx="7010400" cy="9236075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ＭＳ Ｐゴシック" panose="020B0600070205080204" pitchFamily="34" charset="-128"/>
      <p:regular r:id="rId63"/>
    </p:embeddedFont>
    <p:embeddedFont>
      <p:font typeface="Tahoma" panose="020B0604030504040204" pitchFamily="34" charset="0"/>
      <p:regular r:id="rId64"/>
      <p:bold r:id="rId65"/>
    </p:embeddedFont>
    <p:embeddedFont>
      <p:font typeface="Cambria Math" panose="02040503050406030204" pitchFamily="18" charset="0"/>
      <p:regular r:id="rId66"/>
    </p:embeddedFont>
    <p:embeddedFont>
      <p:font typeface="Arial Black" panose="020B0A04020102020204" pitchFamily="34" charset="0"/>
      <p:bold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F26"/>
    <a:srgbClr val="F4AF34"/>
    <a:srgbClr val="616161"/>
    <a:srgbClr val="538BCB"/>
    <a:srgbClr val="E4D7B4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072" autoAdjust="0"/>
  </p:normalViewPr>
  <p:slideViewPr>
    <p:cSldViewPr snapToGrid="0">
      <p:cViewPr varScale="1">
        <p:scale>
          <a:sx n="70" d="100"/>
          <a:sy n="70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78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ustomXml" Target="../customXml/item1.xml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03:23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3846 14908 357 0,'0'0'70'0,"0"0"-43"0,0 0-21 16,0 0 2-16,0 0 35 15,0 0-22-15,0 0-4 16,0 0 10-16,9 8-24 15,-4-6 36-15,1 1-22 16,1-3 4-16,5 4 3 16,2-1 4-16,5-1-11 15,3 4-3-15,5-6-14 16,3 3 18-16,1 1-13 16,-1-2-3-16,1 0 1 15,-4 3 6-15,-4-4-9 16,2-1 0-16,-6 0 0 15,-5 0 4-15,2 0 2 16,-7-1-5-16,-1-4 20 0,-1 1-12 16,-1 3-6-16,-6 0 3 15,0-1 1-15,0 2-7 16,0 0 0-16,0 0 0 16,0 0 17-16,0 0-14 15,0 0 17-15,0 0 9 16,0 0-5-16,0 0 4 15,0 0-11-15,0 0-15 16,0-1 3-16,0 1-4 16,0 0-1-16,0 0 0 15,0 0 3-15,0 0-5 16,0 0 2-16,0 0 0 0,0 0 3 16,0 0-2-1,0 0-1-15,0 0 0 0,0 0-3 16,0 0-10-16,0 0-71 15,0 0-39-15,0 0-93 16,0-2-229-16</inkml:trace>
  <inkml:trace contextRef="#ctx0" brushRef="#br0" timeOffset="3862.4579">2076 13617 153 0,'0'0'95'16,"0"0"-50"-16,0 0 2 15,0 0 41-15,0 0 3 16,0 0-50-16,0 0-13 15,0-5 49-15,0 5 0 16,0-3 10-16,0 1-78 16,-3 0-4-16,3 0 44 15,0 0-11-15,-3 1-27 0,3-1 20 16,0 2-24 0,0 0 27-16,0 0-4 0,0 0-22 15,0 0 23-15,0 0-13 16,0 0-11-16,0 0 3 15,0 0-9-15,0 0-1 16,0 0 0-16,0 0-16 16,0 0 15-16,0 5-6 15,0 4 7-15,0-1-6 16,0 1 14-16,3-1-14 16,2 1 6-16,0-1 0 15,1 0-2-15,-1 2 2 16,-1-2 0-16,1 1-6 0,-2-1 14 15,4 1-8 1,-4-2 0-16,0 1 0 0,0-3-2 16,0-2 2-16,-1-2 0 15,-1 2-2-15,-1-3 11 16,0 0-9-16,0 0 0 16,0 0 2-16,2 2-13 15,-2-2 16-15,1 0-5 16,-1 0 0-16,0 0 8 15,2 0-8-15,2 0 0 16,5-5 3-16,0-7-1 16,3-2-2-16,3 0 0 15,-3-1 0-15,1 0 3 16,-2 1-3-16,-2 2 7 0,4-1-1 16,-4 1-6-16,0 0 0 15,1 3 0-15,-4 4-6 16,-1 0 13-16,-1-2-7 15,1 1 2-15,2-1 7 16,-1 0-14-16,3 0 5 16,-3 0 0-16,-1 1-1 15,2 1 5-15,-4 4-4 16,0-4 0-16,-3 3 2 16,3 1-7-16,-3-1 5 15,0 1-12-15,3-1-18 16,0-1-58-16,0 2-25 15,-3-4-147-15</inkml:trace>
  <inkml:trace contextRef="#ctx0" brushRef="#br0" timeOffset="34503.1641">14863 15108 597 0,'0'0'74'16,"0"0"-52"-16,0 0-11 16,0 0 64-16,0 0-33 15,0 0-38-15,0 0 8 16,0 0-10-16,60 0-2 0,-29 4 25 15,6-1-16-15,4-1 1 16,3-1-10-16,1 2 11 16,3 0-13-16,-5 2 2 15,0-2 0-15,-4-1-8 16,-6-1 20-16,-6-1-12 16,-9 0 0-16,-3 0 3 15,-8 0-10-15,-4 0 7 16,-1 0 0-16,-2 0-1 15,0 0 10-15,0 0-18 16,0 2-39-16,-2-2-203 16</inkml:trace>
  <inkml:trace contextRef="#ctx0" brushRef="#br0" timeOffset="36918.4194">30902 15153 347 0,'0'0'219'16,"0"0"-217"-16,0 0 17 15,0 0 30-15,0 0 78 16,0 0-62-16,0 0-25 16,-16 0-28-16,16 0 17 15,0 0-29-15,0 0 0 0,10 0-3 16,14 0 15 0,12 0-12-16,9 0 0 0,17 0 20 15,11 1-29-15,7-1 9 16,5 0 0-16,-4 0-9 15,0 0 16-15,-5 0-7 16,-9 0 0-16,-7-1-26 16,-9-4 8-16,-10 1-27 15,-6 0-20-15,-5-2-24 16,-8 1-149-16</inkml:trace>
  <inkml:trace contextRef="#ctx0" brushRef="#br0" timeOffset="45197.7978">22581 17433 208 0,'0'0'53'16,"0"0"11"-16,0 0 25 15,0 0-51-15,0 0 19 16,0 0 43-16,0 0-66 15,0 0 54-15,-41-72 2 16,33 66-85-16,1-1 74 16,0 3-34-16,2 3-1 0,0-1-19 15,2 1-10-15,3 1-9 16,0 0-6-16,0 0 1 16,25 0-1-16,14 3 4 15,15-1 12-15,7-2-7 16,3 0 2-16,-1 0-11 15,-5 0 0-15,-5 0 4 16,-2 0-18-16,-11 0 14 16,-5 0-28-16,-10 0 20 15,-13 0-50-15,-3 0 17 16,-8 3-9-16,-1-1-11 16,0 3 28-16,-1-3-128 15,-12-2-188-15</inkml:trace>
  <inkml:trace contextRef="#ctx0" brushRef="#br1" timeOffset="1.25231E6">14899 15175 536 0,'0'0'82'15,"0"0"-82"-15,0 0 13 16,0 0 48-16,0 0 45 16,0 0-58-16,0 0 19 15,92-5-61-15,-54 1 48 16,-1 1-8-16,2 1-38 0,0 0 26 15,-1 1-25 1,4-2-9-16,-5 2 0 0,-5 1 14 16,-7-1-17-16,-7 1 3 15,-6 0 0-15,-5 0-17 16,-5 0-81-16,-2 0-72 16,0 0-192-16</inkml:trace>
  <inkml:trace contextRef="#ctx0" brushRef="#br1" timeOffset="1.25403E6">30661 15120 553 0,'0'0'103'0,"0"0"-103"0,0 0 7 15,0 0 22-15,0 0 3 16,0 0 47-16,42 38-16 15,-7-26-61-15,4 0 63 16,6-1-39-16,1 0-21 16,-7-2 32-16,-2 2-32 15,-4-3 9-15,-2-2-4 16,-2-1 16-16,-7-4-4 16,-3 0-18-16,-10-1-2 15,-4 0 40-15,-4 0-33 16,-1 0 5-16,0 0-8 0,0 0 23 15,0 0-37-15,0 0 8 16,0 0-20-16,0 5 18 16,0 2-219-16,-4-6-5 15</inkml:trace>
  <inkml:trace contextRef="#ctx0" brushRef="#br1" timeOffset="1.26145E6">23171 16037 542 0,'0'0'93'16,"0"0"-9"-16,0 0-64 16,0 0 76-16,0 0-77 15,0 0 33-15,0 0-33 0,32-22-11 16,-21 34 44-16,-1 4-33 15,-1 2 1-15,-2 3 20 16,-1 1-28-16,0-2 14 16,0 4-17-16,2-1 1 15,0 1 17-15,0 3-26 16,-1-2-1-16,1 4 5 16,0 0 16-16,-3 2-21 15,-4 2 0-15,-1 2 2 16,0 3-13-16,-4 1 22 15,-12 0-11-15,-4 5 0 16,-7-2 20-16,0 0-30 16,-4 3 10-16,1 0 0 15,0-1-12-15,-2-2 19 0,-1-4-7 16,3-2 0 0,3-3 18-16,2 3-19 0,-2-4 1 15,-7 2 0-15,-7-2-6 16,-2 1 12-16,1-3-6 15,1-1 0-15,0-3 18 16,1-4-18-16,3-5 0 16,0-4 4-16,1-4-17 15,-2-1 17-15,-2-2-4 16,-6 1 0-16,-2 0-87 16,-6-1-26-16,-2 3-52 15,-7-5-142-15</inkml:trace>
  <inkml:trace contextRef="#ctx0" brushRef="#br1" timeOffset="1.26282E6">13327 16016 541 0,'0'0'75'16,"0"0"-26"-16,0 0 49 15,0 0-35-15,0 0 12 16,0 0-19-16,7-53-30 15,-7 52 43-15,-3 1-69 0,-9 0 18 16,-2 0-18 0,-5 4 12-16,0 3 26 0,-3 1-27 15,4 1 0-15,-3 1 3 16,-1 0 8-16,1 2-22 16,1-3 0-16,3 3 21 15,5 1-25-15,1 1 4 16,1 1 0-16,4 4-7 15,-2-2 25-15,5 5-18 16,0 0 0-16,0 0 10 16,3 0-13-16,-1 1 3 15,-3-1 0-15,2 0-3 16,-1 0 23-16,3-1-20 16,-2-1 0-16,1 2 4 15,-1 2-12-15,1-3 12 16,1 6-4-16,0-1 0 15,0 1 24-15,-2 4-25 0,-5 3 1 16,1 1 0-16,-1 0-1 16,4 0 9-16,3 1-8 15,0-1 0-15,0 0 24 16,0-3-27-16,0-1 3 16,4 1 0-16,6-3-11 15,-1-4 23-15,4-3-12 16,1-2 3-16,3 0 21 15,5-3-11-15,2 0-13 16,6 2 7-16,4 0-4 16,5 1 11-16,5 2-14 15,6-3 0-15,5 1 21 0,9 2-28 16,9 1 7-16,6 1-75 16,6-4-84-16,0-4-183 15</inkml:trace>
  <inkml:trace contextRef="#ctx0" brushRef="#br1" timeOffset="1.26373E6">14686 17152 716 0,'0'0'61'0,"0"0"-40"16,0 0-5-16,0 0-16 16,83-6 40-16,-35 8-39 15,15 7 43-15,14 2-21 16,14 1-9-16,14 1 8 0,11 1-9 15,12-2-13 1,18 1 0-16,13-1 16 0,21 2-16 16,18-2 0-16,14 1 0 15,9 3-15-15,6-1 25 16,-1-1-10-16,3 2 0 16,5 0-1-16,-3 1-8 15,-1 0 9-15,-7 2-16 16,-5-5 7-16,1-3-32 15,1-4 41-15,0-1 0 16,3-1 12-16,-10 5-17 16,-4 0 5-16,-2 2 0 15,-8 0-10-15,-6 0 23 16,-16-1-13-16,-14-2 12 16,-21 3-1-16,-21-2 4 0,-18 0-15 15,-27-1 0 1,-22-3-8-16,-23-3-33 0,-26-3-333 15</inkml:trace>
  <inkml:trace contextRef="#ctx0" brushRef="#br1" timeOffset="1.27316E6">6261 15894 331 0,'0'0'43'0,"0"0"61"16,0 0-53-16,0 0-28 16,0 0 104-16,0 0-96 15,0 0 13-15,9-28 26 0,-9 28-58 16,0 0-3 0,3 0-9-16,-3 11 19 0,6 3-14 15,-1 6-5-15,-1 3 0 16,-1-1 14-16,3-2-7 15,4-6 11-15,4-6-10 16,5-8 2-16,8 0 7 16,9-8-17-16,7-13-4 15,5-15-85-15,-3-11-587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38:10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2116 5789 573 0,'0'0'211'0,"0"0"-118"16,0 0-31-16,0 0 37 16,0 0 11-16,0 0-93 15,0 0 8-15,0 0-25 0,0 0 15 16,0 0-25 0,0 0 10-16,0 5 0 0,0 7-8 15,3 7 21-15,5 1-10 16,1 4-3-16,2-1 17 15,0 2-7-15,5-3-8 16,-2-5-2-16,-2-5 4 16,1-5 14-16,-1-7-18 15,3 0 14-15,0-12-14 16,9-14 52-16,-2-3-46 16,5 2-4-16,-6 6-2 15,3 6-5-15,-2 5-43 16,-7 5-214-16,-3 5-272 15</inkml:trace>
  <inkml:trace contextRef="#ctx0" brushRef="#br0" timeOffset="36267.1476">3135 6411 413 0,'0'0'437'0,"0"0"-397"16,0 0-20-16,0 0 3 15,0 0 89-15,0 0-104 0,0 0 19 16,0 0-3 0,96 19 12-16,-55-19 6 0,4 0-30 15,9 2-9-15,-2-2-3 16,0 0 11-16,-4 0-13 16,-9 0 2-16,-11 0 0 15,-10 0-7-15,-9 0 7 16,-6 0-13-16,-2 0-35 15,1 4-10-15,-1 5 50 16,-1 3-77-16,0-2-63 16,0-2-191-16</inkml:trace>
  <inkml:trace contextRef="#ctx0" brushRef="#br0" timeOffset="37499.5644">3363 6277 56 0,'0'0'119'0,"0"0"-38"0,0 0-35 16,0 0 48-16,0 0 9 16,0 0-71-16,-15-2 27 15,12 1-7-15,0-1 56 16,-3 2-57-16,2-1-42 15,-1-1 24-15,-2 2-33 16,7 0 0-16,0-1-6 16,0 1 16-16,0 0-4 15,0 0 11-15,0 0-13 16,0 0 28-16,-3 0-30 16,3 0 3-16,0 0-6 0,0 0 5 15,0 0-4 1,0 0 0-16,0 3-71 0,0 4 23 15,-6 0-133-15,0-4-200 16</inkml:trace>
  <inkml:trace contextRef="#ctx0" brushRef="#br0" timeOffset="38418.6915">3363 6277 401 0,'-85'39'90'15,"88"-39"-88"-15,5 0-4 16,2 0 4-16,-1 0 44 15,3 0 17-15,1 0-5 16,-2 3 36-16,2-1-77 16,-4 3 45-16,6-1 15 0,1-1-47 15,1 0 22-15,2-3-12 16,5 2-22-16,6-2 31 16,3 0-48-16,6 0 24 15,4 0-16-15,2 0 6 16,4 0 0-16,-1 0-15 15,-1 0 1-15,1 0-9 16,-2-2 23-16,-1 2-15 16,1-2 0-16,-1 1 6 15,1-1-11-15,3 2 5 16,1-1 0-16,3 1-4 16,4 0 9-16,-2 0-5 15,3 0 0-15,-1 0 8 16,1 4-13-16,2-2 5 0,0 3 0 15,-2-5-9-15,0 0 14 16,3 3-5-16,-3-3 0 16,0 2 7-16,-1 0-13 15,-2-2 6-15,2 2 0 16,-3-2-4-16,1 3 5 16,-3 1-1-16,-4-1 0 15,1 0 5-15,3-2-17 16,-1 1 13-16,4-1-1 15,6 2 4-15,-1-3-1 16,1 2-3-16,0 0 0 16,-1-1 8-16,0 1-16 15,-1-1 8-15,-1 0 0 0,-1 1-7 16,3-1 14-16,-4 1-7 16,1-2 0-16,-3 0 8 15,-2 0-12-15,-3 0 4 16,-4 0 0-16,1 0-4 15,-1 0 6-15,1 0-2 16,-4 0 0-16,4 0 3 16,-4-3-5-16,1 1 2 15,3 2 0-15,2 0-3 16,0 0 8-16,1 0-5 16,-1 0 0-16,-5 0 5 15,-1 0-10-15,1 0 5 16,3 0 0-16,6 0-15 0,5-1 29 15,-1 0-14-15,-1-2 0 16,-5 1 6-16,-6 0-7 16,0-1 1-16,-5 2 0 15,0-1-1-15,-2 1 11 16,-1-2-10-16,-5 1 0 16,-1 1 8-16,-3 1-1 15,-4 0-7-15,-1 0 0 16,-3 0 0-16,-4 0 6 15,-2 0-6-15,-2 1 0 16,-2 7 6-16,1-2-12 16,-2 3 6-16,-1 2-28 0,-4-1-37 15,-3-4-121-15,0-6-190 16</inkml:trace>
  <inkml:trace contextRef="#ctx0" brushRef="#br0" timeOffset="77540.1149">8003 6357 554 0,'0'0'95'0,"0"0"-70"16,0 0 48-1,0 0 43-15,0 0-42 0,0 0 3 16,0 0-45 0,0 0-8-16,-19 0 21 0,19 0-38 15,0 0 17-15,3 0-24 16,12 4 4-16,3 1 4 16,9 1-8-16,1 1 0 15,8 1 19-15,3 0-4 16,5 0 2-16,8-2-13 15,1-2 10-15,8-3-1 16,2-1-13-16,5 0 0 16,-1 0 0-16,-4 0 17 15,-2 0-19-15,-7 3 2 0,-6 2 0 16,-7-2 1-16,-5 2-1 16,-6-2 0-16,-5 0-1 15,-4 0 8-15,-3-3-7 16,-4 0 0-16,-4 0 7 15,-4 0-18-15,-2 0 13 16,-2 0-2-16,1 0 0 16,-3 0 8-16,3 0-23 15,-3 0-112-15,0 0-357 16</inkml:trace>
  <inkml:trace contextRef="#ctx0" brushRef="#br0" timeOffset="84018.1745">6873 5250 740 0,'0'0'107'0,"0"0"-23"16,0 0-26-16,0 0 50 15,0 0-23-15,0 0-78 16,0 0 25-16,0-5-32 16,0 5 6-16,0 0 0 15,0 0-6-15,0 0 0 16,4 5-1-16,5 9 16 15,2 3-10-15,-1 1-5 16,-1-1 2-16,-3-2-3 16,3-5 16-16,-3-2-15 15,-3-7 9-15,0-1 10 16,-2 0-3-16,4 0 19 16,4-1-12-16,6-13 14 0,0-1-23 15,1 0-14-15,2 6 0 16,-2 1-11-1,1 4 6-15,4 4-131 0,-4 0-149 16,-1 0-240-16</inkml:trace>
  <inkml:trace contextRef="#ctx0" brushRef="#br0" timeOffset="84823.2305">8798 5233 736 0,'0'0'118'0,"0"0"-46"16,0 0 6-16,0 0 79 15,0 0-99-15,0 0-3 16,-11-23-55-16,11 23 10 16,0 3-23-16,2 9 13 15,7 5 0-15,-1 1 8 16,-2 1 5-16,4-1-3 16,-2-2-7-16,-4-4 18 0,2-2-10 15,-3-6-9 1,0-1 0-16,-1-3 12 0,2 0-2 15,2 0 4-15,8-7 32 16,3-10-42-16,4-5 14 16,2 0-19-16,1-3-1 15,2 4 0-15,1 4-3 16,0 5-3-16,1 4-106 16,-5 2-127-16,1 0-249 15</inkml:trace>
  <inkml:trace contextRef="#ctx0" brushRef="#br0" timeOffset="90740.1455">2264 6336 44 0,'0'0'324'15,"0"0"-307"-15,0 0 50 16,0 0-19-16,0 0 41 15,0 0 30-15,0 0-50 16,0 0 46-16,-26-3-65 0,26 3 12 16,0 0 19-1,0 0-76-15,0 0 70 0,0 0-64 16,0-2-7-16,0 2 36 16,0-3-36-16,8 1 4 15,13 0 22-15,3-5-21 16,10 3 17-16,-4 0-26 15,-3 2 4-15,1-3-13 16,-4 0 15-16,-2 1-6 16,-5-1 0-16,-4 0 16 15,-2 0-19-15,-1 1 3 16,-3-4 0-16,1 3-8 16,1 1 14-16,-6 2-6 15,6 1 0-15,-3 1-32 16,1 0-21-16,3 0-109 0,-5 7-75 15,-2 3-112-15</inkml:trace>
  <inkml:trace contextRef="#ctx0" brushRef="#br0" timeOffset="91068.7969">2356 6491 467 0,'0'0'115'0,"0"0"-94"0,0 0 24 16,0 0 141-16,0 0-58 15,0 0-61-15,0 0 9 16,0 0-66-16,0 0 18 16,8 0-2-16,7 0-14 15,1 0 16-15,6 0-21 16,1-5-7-16,2 0 15 15,2-2-9-15,0-1-6 16,-2-1 0-16,-3-3 24 16,0 0-28-16,-5-2 4 15,-3-3-18-15,-4 1 13 16,-2-3-145-16,-8 2-51 16,0 0-162-16</inkml:trace>
  <inkml:trace contextRef="#ctx0" brushRef="#br0" timeOffset="91464.9384">2386 6200 723 0,'0'0'64'0,"0"0"-47"16,0 0-4-16,0 0 33 0,0 0-26 16,0 0-5-16,87-12 13 15,-59 10-15-15,-4 2-12 16,1 0 4-16,-4 0 18 16,0 2-20-16,-2 10-3 15,-1 4 0-15,-4 5 41 16,-5 3-31-16,-2 7 59 15,-4 1-8-15,-3 2-37 16,0 0 20-16,0-1-43 16,-15-1 7-16,2-5 11 15,-5-3-6-15,4-6-10 16,3-3 13-16,0-7-2 16,5-1-14-16,0-3 0 15,2-1-22-15,-1-1-73 16,-1-2-245-16</inkml:trace>
  <inkml:trace contextRef="#ctx0" brushRef="#br0" timeOffset="116604.9452">2113 7120 712 0,'0'0'138'0,"0"0"-99"15,0 0 38-15,0 0-45 16,0 0 15-16,0 0-31 15,0 0-2-15,0 0-28 16,-10-5 10-16,20 5 4 16,7 0 32-16,0 0-28 15,0 0 4-15,5-2-8 16,-1 2 18-16,0-1-20 16,0 1 2-16,0 0-21 15,-5 0-27-15,-4 8-114 16,-3 6-22-16,-7-2-110 15</inkml:trace>
  <inkml:trace contextRef="#ctx0" brushRef="#br0" timeOffset="116856.8952">2197 7302 28 0,'0'0'357'16,"0"0"-259"-16,0 0-22 15,0 0 22-15,0 0 1 16,0 0-60-16,0 0 5 16,3 0-39-16,7 0 28 15,2 0-8-15,0 0-14 16,0 0-3-16,3 0-8 16,0 0 0-16,-3-3-5 15,4-1 5-15,-4 0-3 16,-2-2-64-16,-2-2-126 0,-5-4-140 15</inkml:trace>
  <inkml:trace contextRef="#ctx0" brushRef="#br0" timeOffset="117202.9331">2249 7071 646 0,'0'0'125'16,"0"0"-113"-16,0 0 15 16,0 0-19-16,0 0-8 15,0 0 6-15,42 3 5 16,-18 8-3-16,-2 7-8 15,3 1 0-15,-5 3-3 16,-1 4 17-16,-4 0-14 16,-9 2 5-16,-6 0 5 15,0-1-7-15,0 0-3 16,-13 3 0-16,-4 1 5 16,-2-1-5-16,-5-5-137 15,4-5-323-15</inkml:trace>
  <inkml:trace contextRef="#ctx0" brushRef="#br0" timeOffset="138259.3649">6349 7481 88 0,'0'0'0'16</inkml:trace>
  <inkml:trace contextRef="#ctx0" brushRef="#br0" timeOffset="138590.2246">4546 7585 273 0,'0'0'31'0,"0"0"-31"0,0 0-18 16,0 0 18-16,116 8 41 15,-46-8 3-15,14-6-1 16,5-6-35-16,1-3-9 16,-11 3 1-16,-5 0-11 15,-14 4 4-15,-15 0-38 16</inkml:trace>
  <inkml:trace contextRef="#ctx0" brushRef="#br0" timeOffset="139951.65">6464 7628 614 0,'0'0'96'16,"0"0"-26"-16,0 0-6 15,0 0-34-15,0 0 36 16,0 0 15-16,-6-3-71 15,6 3 50-15,0 0-28 16,0 0-17-16,0 0 35 16,0 0-41-16,0 0-7 15,0 0 14-15,0 0 9 0,0 0-18 16,0 0-7 0,0 0 0-16,12 0-3 0,6 0 20 15,-3 0-17-15,6 0 0 16,-5 0 28-16,1 0-39 15,-1 0 11-15,-3 0 0 16,-2 0-14-16,-1 0 19 16,-2 0-5-16,-2-2 0 15,-2-1 14-15,1 1-40 16,-4 0 7-16,-1 2-73 16,0 0-36-16,0 0-164 15,-1 0-434-15</inkml:trace>
  <inkml:trace contextRef="#ctx0" brushRef="#br0" timeOffset="149066.182">6654 7521 514 0,'0'0'49'0,"0"0"-36"16,0 0 27-16,0 0-7 16,0 0 39-16,0 0-51 15,0 0 0-15,-24 3-21 16,21 1 0-16,3-1 9 16,-2-1-24-16,2 1 15 15,0-3 0-15,0 3-11 0,0 0 25 16,0-2-14-16,6 2 23 15,3 0-19-15,6-2 53 16,3 2-46-16,0-3-10 16,6 0 5-16,1 0 11 15,2 3-17-15,3-3 0 16,-2 2 15-16,-1-1-18 16,-6 0 3-16,1-1 0 15,-6 0-14-15,-5 0 23 16,-3 0-9-16,-4 0 0 15,0 0 13-15,-2 0-18 16,-1 0 5-16,-1 0 0 16,0 0 5-16,0 0 4 15,0 0-9-15,0 0 0 0,0 0-9 16,0 0 2-16,0 0-151 16,0 0-217-16</inkml:trace>
  <inkml:trace contextRef="#ctx0" brushRef="#br0" timeOffset="164772.259">8460 7645 583 0,'0'0'192'0,"0"0"-133"16,0 0-57-16,0 0 74 15,0 0-13-15,0 0-10 16,0 0 62-16,0-5-114 16,0 5 21-16,0 0-22 15,0 0 27-15,0 0-26 16,0 0-1-16,0 0 2 16,0 0-12-16,9 0 16 15,10 0-6-15,9 0 0 16,5 0 15-16,5 0-18 15,-1 3 3-15,5-3 0 16,-2 0-13-16,-4 0 25 16,-2 0-12-16,-4 0 0 0,-8 0 17 15,-7-3-30-15,-6 3 13 16,-6 0 0-16,-3 0-13 16,0 0 23-16,0 0-10 15,0 0 0-15,0 0-6 16,0 0-15-16,0 0 19 15,0-2-75-15,0 0 4 16,-3 1-43-16,3 1 37 16,-2 0-142-16</inkml:trace>
  <inkml:trace contextRef="#ctx0" brushRef="#br0" timeOffset="168508.1069">2119 8369 383 0,'0'0'126'0,"0"0"-33"16,0 0-70-1,0 0 106-15,0 0-61 0,0 0-25 16,0 0 28-16,0-5-70 16,0 5 19-16,0 0-20 15,0 0-1-15,0 0-3 16,11 0 4-16,6 0 0 16,3 0-7-16,5 0 16 15,2-6-9-15,0-1 0 16,1-2 9-16,-1 0-33 15,-5 4-47-15,-5 2-81 16,-11 3-90-16,-3 0-162 16</inkml:trace>
  <inkml:trace contextRef="#ctx0" brushRef="#br0" timeOffset="168729.5302">2232 8531 299 0,'0'0'175'0,"0"0"-148"16,0 0-15-16,0 0 21 16,0 0 76-16,0 0-82 15,0 0 24-15,81-3-47 16,-60-1-2-16,3 0 4 16,-3 0 2-16,3-4-8 15,-1 0 0-15,0-2-38 16,-7-3-121-16,-4-3-128 15</inkml:trace>
  <inkml:trace contextRef="#ctx0" brushRef="#br0" timeOffset="169084.5474">2367 8226 610 0,'0'0'78'16,"0"0"-58"-16,0 0-20 16,0 0-28-16,0 0 28 15,0 0 8-15,47 0 1 16,-18 0 25-16,5 0-28 16,-4 0-6-16,-3 6 0 0,3 5 17 15,-5 6-22 1,-1 6 5-16,-8 4 0 0,-4 2 3 15,-6 5 14-15,-6 1-11 16,0-1 28-16,-4 2-24 16,-17-3 26-16,1-4-36 15,-8 3 6-15,1-3 5 16,-1-3-5-16,1-1-12 16,5-3 6-16,4-8-193 15,0-7-250-15</inkml:trace>
  <inkml:trace contextRef="#ctx0" brushRef="#br0" timeOffset="173606.7758">6482 7559 233 0,'0'0'142'0,"0"0"-108"16,0 0 24-16,0 0 61 15,0 0-55-15,0 0 19 16,0 0-33-16,0-3-49 16,0 0 54-16,0 3-28 15,0 0-1-15,0 0 19 16,0 0-36-16,0 0 3 15,0 0-3-15,0 0 10 16,0 0-18-16,4 0 7 16,10 3-8-16,2 0 62 15,4 1-60-15,2-2 32 16,2-2-1-16,3 0-23 16,1 0 24-16,0 0-34 15,5 0 2-15,0-3-7 16,3-3 18-16,-2-2-13 15,-2 2 0-15,-3 0 17 0,-3 1-28 16,-4 2 11-16,-5 0 0 16,-4 3-14-16,-4 0 22 15,-5 0-8-15,1-1 0 16,-2 1 15-16,0 0-29 16,4 0 14-16,-2 0 0 15,2 4-19-15,2 8-134 16,-3-2-37-16,-3-4-478 15</inkml:trace>
  <inkml:trace contextRef="#ctx0" brushRef="#br0" timeOffset="216622.7982">10724 498 879 0,'0'0'137'15,"0"0"-95"-15,0 0 30 16,0 0 32-16,0 0-51 16,0 0 29-16,0 0-67 15,-76-47-12-15,58 49-1 16,-4 18 3-16,5 5-5 16,0 5 0-16,3 7 3 15,2 1-4-15,6 2 1 16,6-5 0-16,0-5-17 15,6-6 22-15,12-9-5 16,6-6 0-16,1-9 7 16,6 0-7-16,2-12 0 15,2-17 3-15,-1-6-10 0,-6-3 10 16,-7 2-3-16,-3 4 0 16,-6 6-5-16,-8 9 4 15,-2 9 1-15,-2 5 0 16,0 3 10-16,0 0-10 15,0 0-8-15,0 6 6 16,0 14 0-16,0 8 2 16,4 7 0-16,4 2 0 15,2 1-11-15,-1-1 17 16,-1-2-6-16,-2-3 0 16,-2-3 18-16,2-3-27 15,-3-6 9-15,0-6 0 16,0-1-2-16,2-7 2 15,4-6-80-15,1 0-241 0,2-16-373 16</inkml:trace>
  <inkml:trace contextRef="#ctx0" brushRef="#br0" timeOffset="217684.2163">11620 554 1186 0,'0'0'4'0,"0"0"32"16,0 0-36-16,0 0-4 15,0 0-5-15,0 0 17 16,3 65-8-16,-1-28 26 15,-1-2-26-15,-1-1 45 16,2-4-45-16,3-5 4 16,2-7 18-16,2-8-18 15,3-5 5-15,1-5 39 16,10-6-27-16,2-16 31 16,6-10-50-16,-1 1 2 15,-5-2-2-15,-5 9 10 16,-10 7-12-16,-4 4 0 0,-4 10 12 15,-2 3-12-15,0 0 0 16,0 0-18-16,0 1 8 16,0 18-5-16,0 7 15 15,0 9 0-15,0-2 14 16,0 6-17-16,-9-5 3 16,-6-2 0-16,1-3-11 15,-2-9 25-15,3-6-14 16,2-5 0-16,8-6 14 15,-1-3-15-15,4-3 1 16,0-19-13-16,0-4-23 16,15-3-10-16,10 4 44 15,6 6-6-15,-1 5 3 0,-2 7-4 16,1 7 9-16,-4 0 0 16,5 0-9-16,-1 4 8 15,-1 2 1-15,-3-4 0 16,2-2 18-16,-3 0-23 15,-1 0 12-15,0-17-7 16,-1-6 10-16,1-3 3 16,-4-8-13-16,-1 1 0 15,-7 3 17-15,-3 6-15 16,-6 10-2-16,-2 7-6 16,0 7-5-16,0 0-11 15,0 0 22-15,0 13-2 0,-5 7 5 16,-2 4 2-16,3 3-5 15,4-2 0-15,0-2-10 16,0-5 15-16,1-4-5 16,12-7 0-16,1-3-23 15,1-4 19-15,3 0-10 16,1-14 2-16,3-5 2 16,-2-4-10-16,-1-1 20 15,-2 1-16-15,-3 4 34 16,-1 0-16-16,-3 9 1 15,-4 2-3-15,-3 3 42 16,-2 5-39-16,1 0 9 16,-2 0-12-16,3 3-13 0,1 10 7 15,1 7 6 1,1 3 0-16,-5 3-8 0,-1 1 17 16,0-1-9-16,0-2 0 15,0-4 9-15,-3 0-7 16,-3-5-2-16,2-6 0 15,2-4 0-15,2-5 17 16,0 0-17-16,0-5 28 16,8-15 9-16,16-8-37 15,6-2-13-15,1 5-139 16,0 5-69-16,-2 6-219 16</inkml:trace>
  <inkml:trace contextRef="#ctx0" brushRef="#br0" timeOffset="217778.6643">12690 672 485 0,'0'0'455'0,"0"0"-340"0,0 0-24 16,0 0-70-16,0 0 7 16,0 0-56-16,-31 79-247 15</inkml:trace>
  <inkml:trace contextRef="#ctx0" brushRef="#br0" timeOffset="218671.6504">11009 1792 945 0,'0'0'63'0,"0"0"2"16,0 0-13-16,0 0-16 0,-82 0 20 15,63 14-53-15,2-1 22 16,8 1-24-16,6 1 13 15,3-2-20-15,0 1 6 16,2 0 0-16,17-2-2 16,8 3 18-16,3-4-15 15,1 4 4-15,-3-1 5 16,-5 1-7-16,-8 2-3 16,-9 1 0-16,-6 2-8 15,0 2 17-15,-14 4-9 16,-10-2 13-16,-5-1-8 15,-1-1 32-15,0-3-37 16,5-7 1-16,8-5 3 16,8-4 0-16,5-3-4 15,4-8 0-15,0-20-253 0,21-11-846 16</inkml:trace>
  <inkml:trace contextRef="#ctx0" brushRef="#br0" timeOffset="219315.7454">11956 2172 897 0,'0'0'38'16,"0"0"-32"-16,0 0 218 16,0 0-53-16,0 0-66 0,0 0-20 15,22-56-84-15,-2 20-1 16,2-5 9-16,0-6-6 16,-2-3-3-16,-1 0 0 15,-2 6 11-15,-2 9-10 16,-5 8-1-16,0 12 0 15,-2 7-12-15,-5 5 13 16,0 3-14-16,3 3 13 16,6 14-6-16,3 8-10 15,0 5 16-15,0 6 0 16,-1 2-1-16,0 0 12 16,-1-4-11-16,-2-9 0 15,-2-8 9-15,-3-9-12 16,0-5 3-16,-3-3 0 0,3 0 18 15,7-20-15-15,5-11 31 16,9-13-30-16,-2-4 8 16,-4-1-14-16,2 9 2 15,-4 11-37-15,-3 16-29 16,-2 13-133-16,-8 0-217 16,-5 23-290-16</inkml:trace>
  <inkml:trace contextRef="#ctx0" brushRef="#br0" timeOffset="219699.5878">12618 2074 582 0,'0'0'377'0,"0"0"-344"16,0 0 8-16,0 0 16 15,0 0 6-15,0 0-4 16,-55 64-52-16,55-47 26 16,0-2-13-16,0-4-11 15,6-4 25-15,9-6-31 16,6-1 57-16,4-1-29 16,4-16-22-16,-1-5 2 15,-6-4-10-15,-7-1-1 0,-9 1 0 16,-6-2-33-16,0 3 12 15,-13 6 2-15,-11 5 15 16,-4 6-3-16,-2 8 7 16,0 0 0-16,2 5-13 15,1 15 11-15,6 6-2 16,3 6-55-16,4 1-256 16,4-4-575-16</inkml:trace>
  <inkml:trace contextRef="#ctx0" brushRef="#br0" timeOffset="221466.8391">10290 2941 1039 0,'0'0'99'0,"0"0"-61"16,0 0 19-16,0 0 21 15,0 0-28-15,0 0-40 16,0 0-5-16,45 1-5 15,-29 21 14-15,-2 8-27 16,-1 9 13-16,-4 2 0 16,-4 5-4-16,-4-4 24 15,-1-4-20-15,0-6 0 16,0-8 10-16,0-8-6 16,3-8-4-16,6-8-10 15,7 0-81-15,8-25-111 0,3-11-520 16</inkml:trace>
  <inkml:trace contextRef="#ctx0" brushRef="#br0" timeOffset="221857.6342">10714 3062 538 0,'0'0'399'0,"0"0"-321"15,0 0-21-15,0 0 16 16,0 0-36-16,0 0-31 15,-35 42 46-15,31-21-41 0,4 5-6 16,0-1 11 0,0-1-2-16,7-5-13 15,8-6-1-15,8-8 6 0,5-5 44 16,6-2-36-16,1-17-4 16,-1-9-9-16,-6 0 16 15,-8-2-11-15,-7 1-6 16,-4 5 3-16,-8 4 17 15,1 8-3-15,-2 6 8 16,0 5 16-16,0 1-35 16,0 0-2-16,0 0-4 15,0 12-6-15,0 9 3 16,0 6 3-16,0 3 0 16,0-2 0-16,3 1 3 15,3-2-3-15,0-2 0 0,4-3-14 16,1-6-129-16,1-14-342 15</inkml:trace>
  <inkml:trace contextRef="#ctx0" brushRef="#br0" timeOffset="222382.1203">11556 3327 388 0,'0'0'575'16,"0"0"-509"-16,0 0 34 15,0 0 10-15,0 0-56 16,0 0-22-16,53-6-27 16,-34-5 1-16,2 0 2 15,-5-3-8-15,-4-3 0 16,-3-5-23-16,-9 0-39 16,0 0 0-16,-4 3 16 0,-13 5 27 15,2 4 6 1,1 2 13-16,4 5 0 0,7 0 26 15,2 3 3-15,1 0 3 16,0 0-32-16,6 0 7 16,13 1 0-16,4 12 5 15,4-1-4-15,-5 2-4 16,2 3 10-16,-9 3-14 16,-5 2 0-16,-5 3 3 15,-5 0 7-15,0-2-6 16,-5 1-4-16,-8-4 3 15,1-3 3-15,3-6-12 16,3-9-196-16,6-2-470 16</inkml:trace>
  <inkml:trace contextRef="#ctx0" brushRef="#br0" timeOffset="222999.3282">12662 3073 662 0,'0'0'113'16,"0"0"-108"-16,0 0 78 16,0 0 45-16,0 0-40 15,0 0-15-15,28 0-22 16,-10 0-44-16,-3-3 22 16,-2 0-23-16,-2-1-5 0,-1 0-1 15,-5 2-2-15,-1 1 0 16,-4 1-65-16,0-3-100 15,0 2-186-15</inkml:trace>
  <inkml:trace contextRef="#ctx0" brushRef="#br0" timeOffset="223317.7647">12662 3073 780 0</inkml:trace>
  <inkml:trace contextRef="#ctx0" brushRef="#br0" timeOffset="223705.8421">12662 3073 780 0,'22'-23'135'0,"-22"23"-105"0,0 0 7 0,0 2 22 0,0 8-52 15,0 4 0-15,0 8 22 16,0 7-25-16,0 4 1 16,0 5 17-16,0-2-2 15,0-2 12-15,0-5-18 16,0-7-2-16,0-8-12 16,0-9 13-16,0-2-11 15,0-3 10-15,4-6 58 16,3-16 31-16,4-9-101 15,-2-7-5-15,2-1-12 16,-1-3-35-16,2 3 15 0,2 6 19 16,2 6 12-1,2 8-4-15,-3 7 8 0,1 2 2 16,-1 8 3-16,-3 2 4 16,3 0-7-16,-1 9 0 15,2 9 2-15,-3 5-3 16,-1 4 1-16,-3 0 0 15,-4 3-4-15,-5 0 16 16,0-3-12-16,-2-1 5 16,-10-1-2-16,-4-4 19 15,2-3-21-15,1-6 4 16,4-5-5-16,6-4 0 16,3-3-17-16,0 0-236 0,11-14-502 15</inkml:trace>
  <inkml:trace contextRef="#ctx0" brushRef="#br0" timeOffset="224832.7152">13126 3275 853 0,'0'0'75'16,"0"0"-45"-16,0 0 60 15,0 0-1-15,0 0-33 16,0 0-40-16,-78 77-3 15,78-59-9-15,0-1 14 0,0-4-18 16,7-3 6 0,8-3 11-16,3-4-4 0,3-3 8 15,3 0-8-15,-3-14-10 16,0-8-6-16,-4-1 1 16,-6-4-58-16,-8 0-3 15,-3 6-70-15,0 6 52 16,-3 10 59-16,-6 5 1 15,-1 0 2-15,1 5 15 16,1 8 4-16,2 2 1 16,2-1 4-16,4 0 1 15,0-3 10-15,3-2 6 16,9-8 29-16,10-1 12 16,1-4 4-16,5-16-23 15,0-3-39-15,1-7 1 16,-4-3-4-16,-3-3 0 15,-1 3 6-15,-3-2-1 0,-2 7 17 16,-4 6 37-16,-4 8-39 16,-5 8 34-16,-3 4-36 15,0 2-20-15,0 0 0 16,0 0-16-16,0 5 10 16,0 12-4-16,0 5 17 15,0 2-7-15,0 5 0 16,0-3 8-16,0 3-12 15,0-4 4-15,0-1 0 16,7-7 4-16,4-3-3 0,4-6-1 16,6-5 0-1,5-3 5-15,6-4 0 0,-1-17 1 16,-1 0-6-16,-3 0 1 16,-8 2 2-16,-6 7-3 15,-8 4 0-15,-3 5-8 16,-2 3 7-16,0 0-16 15,0 0 11-15,-11 2-2 16,-4 10 10-16,3 4-2 16,3-1 0-16,3-1 3 15,3 0-5-15,3-1 2 16,0-1 0-16,0 1 1 16,9-3-1-16,3-3 0 15,4 0-2-15,-2-5 7 16,5-2-5-16,-2 0 0 0,-1 0-6 15,-1-8-4-15,-2-4-12 16,-2-4 21-16,0 3-2 16,-4 1-8-16,-3 3 7 15,-4 6 4-15,0 3-13 16,0 0 12-16,0 0-31 16,-4 3 31-16,-9 8-4 15,-1 3 4-15,-1 0 1 16,3 1 0-16,-1 2 6 15,4-3-13-15,1 2 6 16,4-2 1-16,1 0 0 16,3-1 1-16,0-2-4 0,0-2 3 15,1-3 0-15,7-3-2 16,2-3-5-16,2 0 7 16,2-1 33-16,0-13-26 15,0-5 15-15,1-1-14 16,-5 0-5-16,1-2 15 15,-4 3-15-15,1-1 0 16,-4 1-3-16,-1 5 9 16,-1 3-9-16,-1 5 0 15,-1 5 0-15,0 1-10 16,0 0-32-16,0 0-74 16,0 11 18-16,0 4-110 15,0-3-311-15</inkml:trace>
  <inkml:trace contextRef="#ctx0" brushRef="#br0" timeOffset="225144.3919">13254 3182 161 0,'0'0'606'0,"0"0"-517"15,0 0 2-15,0 0 37 16,0 0-60-16,0 0-37 15,104-9-31-15,-58 4-36 16,2-4-181-16,-2-1-379 16</inkml:trace>
  <inkml:trace contextRef="#ctx0" brushRef="#br0" timeOffset="225633.4932">13746 3237 78 0,'0'0'794'0,"0"0"-683"0,0 0 8 16,0 0-38-16,0 0-19 16,0 0-46-16,-76-16-4 15,67 21-5-15,3 6 3 16,1 3-10-16,2 1 0 16,3-1 2-16,0 0 8 15,0-3-6-15,12-3 5 16,8-4 35-16,2-4-40 15,5 0 19-15,0 0-19 16,0-13 3-16,-5-3 1 16,-7-3-8-16,-3 2 0 15,-6 0 0-15,-5 3-24 16,-1 5 21-16,0 4-1 16,-1 5 1-16,-12 0-7 15,-2 3 9-15,-5 13 1 0,5 4 0 16,5 3-5-1,6 2-1-15,4-2-2 0,3-5-139 16,16-6-216-16</inkml:trace>
  <inkml:trace contextRef="#ctx0" brushRef="#br0" timeOffset="226215.6214">14469 3121 1013 0,'0'0'91'0,"0"0"-73"15,0 0-18-15,0 0 73 16,-16 86-42-16,15-51 7 16,1 3-27-16,0-4 14 0,0-3-12 15,0-9 2 1,0-5-8-16,0-9-7 0,0-5 5 15,0-3 6-15,0 0 6 16,0-15 77-16,0-15-60 16,0-13-17-16,0-1-34 15,0-5 11-15,-2 3-47 16,1 1 47-16,1 9-31 16,0 5 19-16,4 9 12 15,11 6-20-15,1 4 26 16,5 4-6-16,3 4 12 15,0 4-9-15,4 0 3 16,-1 6 0-16,-3 11-9 16,-6 3-12-16,-9 3 20 0,-9 4 1 15,0-1 0-15,-13 3 2 16,-12 0 5-16,-6-1-7 16,0-3 0-16,7-3-4 15,9-12-38-15,14-8-302 16</inkml:trace>
  <inkml:trace contextRef="#ctx0" brushRef="#br0" timeOffset="227604.764">14759 3238 848 0,'0'0'91'0,"0"0"2"0,0 0-10 15,0 0-4-15,-72 79-36 16,72-58-39-16,0 1 16 16,3-4-10-16,12-1-8 15,3-7 38-15,6-5-40 16,1-5 0-16,2-1 13 16,-3-17-4-16,0-6-13 15,-3 0 4-15,-6-3-45 16,-4 0 2-16,-8 4-40 15,-3 5 8-15,0 5 65 16,0 8 2-16,-4 4 0 0,-3 1 8 16,1 0-6-1,0 6-1-15,1 7 8 0,2 2-1 16,3-1 20-16,0 3-14 16,0-4 22-16,9-1-8 15,7-6-4-15,6-1 19 16,1-5-33-16,4 0 14 15,1-5-7-15,1-11 3 16,-3-4-7-16,-3-3 0 16,-5 3 2-16,-6 0 5 15,-3 4-12-15,-8 6 0 16,-1 6 22-16,0 3-22 16,0 1 1-16,0 0-1 15,-6 4 2-15,-4 9-6 0,1 2 4 16,1 4 0-16,1-2 0 15,4 0 1-15,3 0-1 16,0 0 0-16,0-3 1 16,9-1-14-16,3-4 14 15,4-2-1-15,1-6 0 16,0-1-46-16,2 0-10 16,0-6-14-16,-4-8 12 15,0-3 39-15,-2-3 4 16,0-1 15-16,0 4 7 15,-2 0 2-15,0 5 17 16,1 4-2-16,-2 3-5 16,-1 3 27-16,0 2-35 0,-1 0-10 15,0 13-1-15,-1 7 2 16,-6 3-2-16,-1 1 0 16,0 0 3-16,0-3-1 15,0-3-1-15,-6-6-1 16,1-5 0-16,4-1 4 15,1-6-14-15,0 0-5 16,3-12-56-16,14-13-124 16,6-1-34-16,1 1 31 15,1 6 131-15,0 5 67 16,-5 6 65-16,0 2 62 16,-4 0 21-16,0 2 0 15,-2 0-36-15,1-3 1 16,0-2-22-16,1-3-35 0,2-2-18 15,0-4-4-15,1-4-30 16,1-4 28-16,-1 2-30 16,-4-2 2-16,-3 5 15 15,-8 2-16-15,-4 9 31 16,0 1-19-16,0 6-14 16,0 3 13-16,-9 0-14 15,-4 0 0-15,0 15-5 16,-4 4 10-16,5 2-5 15,-1 2 0-15,1-1 3 16,4 1 0-16,0-1 1 16,5-2-4-16,3-1 0 0,0-2 19 15,0-1-19-15,1-2 0 16,9 0 0-16,3-2-5 16,3-1 6-16,-1-1-1 15,0-2 0-15,0-5 8 16,-1-3-11-16,0 0 3 15,2-3 0-15,-1-12 1 16,5 0 4-16,-2-3-5 16,2 1 0-16,1 2 11 15,-3 1-13-15,0 3 2 16,-3 0 0-16,0 3-5 16,-6 4 8-16,-4 1-3 15,-2 3 0-15,-3 0-1 16,0 0-9-16,0 0 10 0,0 0 0 15,0 15-18-15,0 2 24 16,-3 7-6-16,-8-2 0 16,0 2 1-16,0-2-1 15,2 0 0-15,4-7 1 16,2-5-7-16,3-4 7 16,0-6-1-16,0 0 0 15,0-3-36-15,6-20-130 16,6-10-538-16</inkml:trace>
  <inkml:trace contextRef="#ctx0" brushRef="#br0" timeOffset="227744.9609">15731 3113 1056 0,'0'0'117'0,"0"0"-117"16,0 0 0-16,0 0-15 15,0 0-25-15,0 0-657 16</inkml:trace>
  <inkml:trace contextRef="#ctx0" brushRef="#br0" timeOffset="234495.0792">6737 8811 498 0,'0'0'111'0,"0"0"-36"16,0 0 12-16,0 0-7 0,0 0 49 16,0 0-75-1,0 0 21-15,0 0-7 0,0-2-54 16,0 2 35-16,0 0-49 16,14 0 0-16,8 0-6 15,8 0 16-15,3 0-10 16,4 0 0-16,6 0-48 15,2 0-96-15,-4 0-246 16</inkml:trace>
  <inkml:trace contextRef="#ctx0" brushRef="#br0" timeOffset="247222.1218">11245 8018 266 0,'0'0'317'0,"0"0"-99"0,0 0-141 15,0 0-34-15,0 0 42 16,0 0-9-16,-81-7-29 15,75 7 30-15,-1 0-74 16,-1 0 23-16,-1 0-26 16,-4 9 15-16,2 7-15 15,-2 1 0-15,0 8 0 16,0-1-10-16,2 6 17 0,2 3-7 16,1-1 0-1,4 0 15-15,-2 1-19 0,3-4 4 16,3 0 0-16,0 0-5 15,0-3 15-15,0 1-10 16,0 1 0-16,0 3 8 16,0 2-14-16,0 1 6 15,3 3 0-15,3-1-7 16,0-2 15-16,1-3-8 16,1-1 0-16,3-2 9 15,2-4-16-15,0-4 7 16,0 0 0-16,4-1-8 15,-4-2 15-15,5-2-7 16,-1-4 0-16,0 0 2 16,0-3-4-16,2-5 2 0,-2-1 0 15,-1-2-7 1,5 0 15-16,-5 0-8 0,5-7 0 16,0-3 11-16,-1-3-17 15,2 0 6-15,-1-2 0 16,-3 1-4-16,-2 0 13 15,-2-2-9-15,0 0 0 16,-3-2 5-16,1-5-9 16,-2-4 4-16,-1-4 0 15,-3-3-5-15,-1-3 16 16,0 1-11-16,-3 0 0 16,-2 0 11-16,0 3-9 15,0 5 2-15,0 3-4 16,0 2 18-16,-3 1 1 0,-6-3-17 15,2-1-2-15,-2-3 13 16,-5-7-9-16,2-4-4 16,-2 0 0-16,0 0-6 15,2 3 19-15,-1 8-13 16,1 4 0-16,-2 3 5 16,2 5 2-16,-1 6-7 15,-2-1 0-15,3 1-4 16,-3 1 22-16,0 1-18 15,2 1 0-15,2 3 15 16,-2 4-28-16,1 1 13 16,-4 0 0-16,-4 1-17 15,-2 9 32-15,-3 7-15 0,-2 1 0 16,0 1 2-16,3 5-9 16,0-1 7-16,5 4-15 15,2 4-61-15,-2-1-228 16,1-1-268-16</inkml:trace>
  <inkml:trace contextRef="#ctx0" brushRef="#br0" timeOffset="280989.146">6478 8775 611 0,'0'0'70'15,"0"0"-29"-15,0 0 15 16,0 0 26-16,0 0 3 15,0 0-78-15,0 0 32 16,0 3 2-16,0-1-35 16,7 3 25-16,2 1-13 15,3 0 21-15,3 2-2 16,1-2-30-16,4-1 15 0,0 0-16 16,6-1 2-16,-1-3 7 15,2-1-9-15,0 0-6 16,4 0 0-1,-2 0 15-15,0 0-15 0,-2-4 0 16,0 0 4-16,1 1-13 16,-4-1 9-16,0 1 0 15,-6 0-2-15,1 0 11 16,-2 0-9-16,-4 3 0 16,-1-2 3-16,-3-1-5 15,-3 3 2-15,0 0 0 16,-3 0-2-16,-3 0 22 0,3 0-10 15,-3 0 18-15,0 0-26 16,0 0 22-16,0-2-19 16,0 2-5-16,0 0 9 15,0 0 6-15,0 0-15 16,0-1 0-16,3-1 9 16,-3 0-17-16,0 0 8 15,0-3 0-15,0 2-3 16,0 0-99-16,0-1-50 15,0-1-157-15</inkml:trace>
  <inkml:trace contextRef="#ctx0" brushRef="#br0" timeOffset="284576.7987">8621 8843 494 0,'0'0'76'16,"0"0"-30"-16,0 0 22 16,0 0 1-16,0 0-19 15,0 0-49-15,0 0 35 16,-22-8-3-16,22 8-15 15,0 0 22-15,0 0-39 16,0 0-1-16,0 0 18 16,0 0-16-16,1 3 23 15,11 1 6-15,0-2-12 16,7 0 44-16,1-2-49 16,4 0 17-16,2 0-8 15,1 0-12-15,0 0 2 0,3 0-13 16,-3 0 6-16,-5 0-11 15,1 0 5-15,-4 0 0 16,-4 0 0-16,-3 0 8 16,-3 0-13-16,-3 0 5 15,-3 0 0-15,0 0-4 16,-2 0 4-16,1 0-29 16,0 2-110-16,-2 0-98 15,0-2-470-15</inkml:trace>
  <inkml:trace contextRef="#ctx0" brushRef="#br0" timeOffset="289900.9552">11298 8967 467 0,'0'0'16'0,"0"0"0"0,0 0-12 16,0 0 72-16,0 0 87 15,0 0-109-15,0 0 18 16,0 0-37-16,-53 0-17 16,53 0-9-16,0 0 8 15,0 6-17-15,0 4 26 16,0-1-20-16,10-1 22 16,11-1-21-16,13-3 37 15,13-3 46-15,12-1-84 16,10 0 31-16,7-1-31 15,-1-6 4-15,-1 3-1 16,-1 1-9-16,0 3 0 16,-9 0-5-16,-6 0 18 0,-11 0-13 15,-7 0 0 1,-6 0 4-16,-7 0-16 0,-3 0 12 16,-5 0 0-16,-5 0-8 15,-4 0 17-15,-5 0-9 16,-5 0 0-16,0 0 11 15,0 0-25-15,0 0 14 16,0 0-15-16,0 0-23 16,-2 0-127-16,-11 3-55 15</inkml:trace>
  <inkml:trace contextRef="#ctx0" brushRef="#br0" timeOffset="292083.5355">3818 3361 494 0,'0'0'136'0,"0"0"-52"16,0 0 13-16,0 0 35 0,0 0-78 16,0 0 2-1,0 0-16-15,0-20-31 0,0 20 52 16,0 0-17-16,0 0-36 15,0 0 17-15,0 0-24 16,0 0-1-16,0 0 0 16,0 0 4-16,0 6-12 15,0 4 8-15,0 3 0 16,0-2-11-16,0 6 20 16,0-1-9-16,0 1 8 15,0 3 8-15,0 0 2 16,0-2-18-16,0 2 8 15,0-3 0-15,3-1-5 16,-3-2-3-16,3-4 0 16,0-3 24-16,-3-5-29 0,0-2 5 15,0 0 0 1,0 0 4-16,0 0-4 0,5 0-8 16,-2 0-106-16,-3-4-337 15</inkml:trace>
  <inkml:trace contextRef="#ctx0" brushRef="#br0" timeOffset="292885.5676">4282 3451 911 0,'0'0'134'0,"0"0"-54"15,0 0 61-15,0 0-60 16,0 0-23-16,0 0-47 15,0-12 14-15,0 18-29 0,-6 11 4 16,0 8 0 0,-3 8-6-16,2 6 25 0,-1 6-19 15,-1 1 12-15,2 0 9 16,1-4 0-16,0-9-21 16,0-4 2-16,0-8-10 15,0-5 15-15,3-7-7 16,0-6 0-16,0-3-5 15,-3 0 2-15,-2-3-80 16,-5-13-278-16,1-6-194 16</inkml:trace>
  <inkml:trace contextRef="#ctx0" brushRef="#br0" timeOffset="293171.2748">4072 3599 420 0,'0'0'434'0,"0"0"-340"0,0 0-86 16,0 0 29-16,0 0 12 16,0 0 57-16,52 17-34 15,-30 1-61-15,2 0 70 16,0 0-43-16,1 3-34 16,-1 1 36-16,1-1-29 15,-2 2-7-15,2 0 19 16,1-1 2-16,-4-2-15 15,-4-1-10-15,-2-7 0 16,-5-2-8-16,-5-7 15 0,1 0-7 16,-1-3 0-1,-1 0-47-15,-1 0-69 0,2-6-262 16</inkml:trace>
  <inkml:trace contextRef="#ctx0" brushRef="#br0" timeOffset="293489.4739">4594 3702 835 0,'0'0'162'15,"0"0"-140"-15,0 0-17 0,0 0 124 16,0 0-67-16,0 0 1 15,19 25 13-15,-16-15-68 16,0 2 31-16,-1 3 15 16,-1 2-53-16,-1 2 39 15,2 2-29-15,-1-3-4 16,2 1 2-16,0-5-2 16,0-1-7-16,1-3 0 15,-1-5 14-15,0-2-15 16,-1-1 1-16,4-2-112 15,-3-6-159-15</inkml:trace>
  <inkml:trace contextRef="#ctx0" brushRef="#br0" timeOffset="296555.7121">18292 3522 745 0,'0'0'137'16,"0"0"-111"-16,0 0 35 0,0 0 27 16,0 0-49-16,0 0 25 15,0 0-31 1,-46 70-27-16,37-41 50 0,-3-1-48 16,2 2 31-16,-2 1 8 15,-5 0-39-15,2-1 41 16,-2-1-48-16,-3-1 11 15,2-4 5-15,1-1-14 16,0-6-3-16,2-3 0 16,3-4 24-16,6-6-53 15,3-4 18-15,3 0-143 16,0-18-172-16,0-9-501 16</inkml:trace>
  <inkml:trace contextRef="#ctx0" brushRef="#br0" timeOffset="296842.1752">18069 3618 255 0,'0'0'467'0,"0"0"-403"16,0 0-40-16,0 0 17 15,0 0 70-15,0 0-19 16,55 42-17-16,-43-21 11 15,4 2-57-15,-1 0 18 16,4 0 17-16,-1 1-62 16,0-1 45-16,0 0-40 0,0-4 3 15,0 1-8-15,-3-4 11 16,-2-2-13-16,-4-3 0 16,3-5-9-16,-1-6 6 15,-1 0-228-15,3-14-418 16</inkml:trace>
  <inkml:trace contextRef="#ctx0" brushRef="#br0" timeOffset="297266.3376">18494 3764 805 0,'0'0'60'0,"0"0"28"0,0 0 6 16,0 0 16-16,88-2-56 16,-63 2-30-16,-1 5 30 15,-3 5-50-15,-2 1 7 16,-3 1-10-16,-6 5 26 16,-7-2-26-16,-3 2-1 15,0 1 3-15,-17 1 5 16,-1-3 2-16,-3-4-10 15,5-2 0-15,1-3 17 16,8-4-17-16,2-2 0 0,3-1 1 16,2 0-9-1,0 0 11-15,0 2-3 0,0-2 0 16,0 2 12-16,0 2-13 16,11 3 1-16,7 2 0 15,0 4 31-15,4-1-18 16,0 3-13-16,4-1 0 15,0 1 25-15,-1-1-26 16,0-1 1-16,-4 2-96 16,-8-6-304-16</inkml:trace>
  <inkml:trace contextRef="#ctx0" brushRef="#br0" timeOffset="302038.5322">4527 9827 791 0,'0'0'138'0,"0"0"-71"16,0 0 35-16,0 0-13 16,0 0-83-16,0 0 4 15,0 0-2-15,0 34 7 16,-11-3 25-16,-1-1 0 16,-3 6-34-16,-4 3 42 15,5 1-46-15,-5-1 3 16,1-3 10-16,5-5-1 15,-1-8-14-15,4-6 0 16,1-5 13-16,3-6-21 16,-6-6 8-16,-1 0-105 0,-5-23-209 15,1-9-648 1</inkml:trace>
  <inkml:trace contextRef="#ctx0" brushRef="#br0" timeOffset="302278.3112">4248 9997 916 0,'0'0'77'0,"0"0"-18"15,0 0-32-15,0 0 37 16,0 0-53-16,0 0 2 16,50 17 33-16,-27-3-20 0,4 3-17 15,-2 5 35-15,0 0-29 16,-4 4-15-16,-3 2 0 15,-2-2 18-15,-2 1-24 16,-2-4 6-16,-3-5-66 16,-2-7-165-16,-2-11-504 15</inkml:trace>
  <inkml:trace contextRef="#ctx0" brushRef="#br0" timeOffset="302758.2462">4671 10185 643 0,'0'0'247'0,"0"0"-210"15,0 0-27-15,0 0 86 16,0 0 4-16,0 0-63 15,94-39-10-15,-80 39-26 16,-1 3-1-16,-2 10 12 16,-7 3 4-16,-4 1-16 15,0 3 31-15,0 0-27 16,-12-2 49-16,3-3-35 0,0-6-17 16,6-1 9-1,2-8 3-15,1 2-13 0,0-2 0 16,0 0 8-16,7 0-10 15,8 0 2-15,3 0 0 16,-5 0-1-16,-2 3 12 16,-1 4-11-16,-5 4 0 15,-2 3-1-15,-3 4-8 16,0 3 9-16,0 4 0 16,-2 0-6-16,-7-3 16 15,-4 0-10-15,-1-5 0 16,-2-5 12-16,-1-3-4 15,-3-2-8-15,-4-5-16 16,-1-2-132-16,-2-5-484 16</inkml:trace>
  <inkml:trace contextRef="#ctx0" brushRef="#br0" timeOffset="304658.8947">18643 10009 609 0,'0'0'229'0,"0"0"-150"16,0 0 0-16,0 0 10 16,0 0-68-16,0 0 27 15,-47 2 5-15,33 13-52 16,-4 4 68-16,-2 3-47 16,-2 3-6-16,0 1 25 15,-1 0-29-15,2-1 4 16,2-1-16-16,3-2 24 15,-1-5-24-15,7-3 0 16,4-6 0-16,4-4-13 0,2-4-22 16,0-7-91-1,0-20-292-15</inkml:trace>
  <inkml:trace contextRef="#ctx0" brushRef="#br0" timeOffset="304915.7402">18388 10021 788 0,'0'0'95'0,"0"0"-57"15,0 0-7-15,0 0 95 16,0 0-48-16,0 0-39 0,88 41 28 16,-69-19-58-1,1 1 23-15,-1 5 3 0,-1-2-29 16,-2 1 28-16,-1 1-34 15,-2 0 0-15,-2-2-9 16,-2-2 20-16,0-4-22 16,-2-6-6-16,1-14-266 15,-2 0-392-15</inkml:trace>
  <inkml:trace contextRef="#ctx0" brushRef="#br0" timeOffset="305416.5112">18849 10268 704 0,'0'0'112'16,"0"0"-76"-16,0 0 97 15,0 0 48-15,0 0-131 16,0 0-15-16,7-12-15 16,-7 28-8-16,0 11 62 15,0 2-53-15,-4 3-15 16,2-1 28-16,2-4-22 16,0-3-12-16,0-7 0 0,8-6 19 15,6-8-17 1,3-3-2-16,5-1 0 0,2-18 1 15,-3-4 9-15,0 1-10 16,-5 3 0-16,-5 2 10 16,-4 8-17-16,-4 3 7 15,-1 4 0-15,-1 2-13 16,-1-2 17-16,0 2-4 16,0 0 0-16,0 7 8 15,0 11-21-15,0 1 13 16,0 4 0-16,0 4-7 15,3-1 12-15,-3-1-5 16,0 1 0-16,2-4 15 16,-1-5-24-16,4-1 9 15,-1-8-149-15,1-8-360 0</inkml:trace>
  <inkml:trace contextRef="#ctx0" brushRef="#br0" timeOffset="309687.7656">7093 3967 787 0,'0'0'48'15,"0"0"0"-15,0 0 18 16,0 0-1-16,0 0 72 16,0 0-91-16,0 0-34 15,-1 3-2-15,1-3-2 16,0 0-8-16,0 1 0 16,0-1 7-16,0 0-12 15,4 0 5-15,1 0 0 16,-2 0-12-16,2 0 28 15,-2 0-16-15,1-10 0 0,0-1 18 16,-4 0-31-16,0 3 13 16,0 3 0-16,0 3-19 15,0 2-1-15,0 1-73 16,0 15-157-16,0 2-198 16</inkml:trace>
  <inkml:trace contextRef="#ctx0" brushRef="#br0" timeOffset="310503.6447">9146 3976 679 0,'0'0'176'16,"0"0"-56"-16,0 0-10 16,0 0-17-16,0 0-86 15,0 0 13-15,-9-1-20 16,9 5 28-16,-3 1-17 15,3-1-11-15,0-3 2 0,0-1 17 16,0 0-2-16,0 0 0 16,0-13 33-16,11-8-37 15,-1-1 0-15,-6 2-13 16,-1 4 0-16,-3 8-13 16,0 5 13-16,0 3-1 15,0 0 1-15,-4 16-14 16,-8 10-18-16,3 8 20 15,3 3-129-15,6-2-75 16,0-5-384-16</inkml:trace>
  <inkml:trace contextRef="#ctx0" brushRef="#br0" timeOffset="311433.1543">7978 10597 946 0,'0'0'70'15,"0"0"28"-15,0 0-40 16,0 0 54-16,0 0-92 16,0 0-7-16,-8-8-26 15,8 20 22-15,0 2-9 0,0-3 0 16,3-2 20 0,2-4-19-16,6-5-1 0,3 0 0 15,1-8 7-15,6-14 7 16,-6-6-14-16,-3-3 0 15,-9 6 24-15,-3 7-42 16,0 10 18-16,0 8-9 16,0 0-7-16,-8 17-22 15,-3 11-3-15,6 5-33 16,5 1-174-16,6-1-7 16</inkml:trace>
  <inkml:trace contextRef="#ctx0" brushRef="#br0" timeOffset="312016.651">10047 10651 892 0,'0'0'43'0,"0"0"26"16,0 0 62-16,0 0-69 15,0 0 30-15,0 0-56 16,-46-27 1-16,46 27-56 15,0 7 19-15,0 5 0 0,0-1-1 16,0-5 13-16,0-4-12 16,0-2 0-16,7 0 21 15,8-7-9-15,3-13-12 16,-3-6 2-16,-2-5-9 16,-7 2 17-16,-6 6-10 15,0 9 0-15,0 10-6 16,0 4-11-16,-6 7 17 15,-10 20-3-15,1 3-22 16,5 4-81-16,5 0-135 16,5-2-207-16</inkml:trace>
  <inkml:trace contextRef="#ctx0" brushRef="#br0" timeOffset="313147.5888">21229 10585 247 0,'0'0'525'16,"0"0"-404"-16,0 0-72 15,0 0 78-15,0 0 12 16,0 0-109-16,0 0 44 16,2-42-74-16,-7 45 15 15,-5 13-7-15,-5 2 4 16,5 2-12-16,3-3 0 15,4-2 38-15,3-2-37 16,0-3-1-16,2-5 7 0,15-5-3 16,3 0 1-1,3 0-5-15,-1-15 1 0,-4-4 26 16,-3-1-28-16,-9 3 1 16,-5 4-10-16,-1 5-16 15,0 3 15-15,-6 5 11 16,-8 0-12-16,-2 2 12 15,3 15-20-15,7 8-36 16,5 2-185-16,1-4-25 16</inkml:trace>
  <inkml:trace contextRef="#ctx0" brushRef="#br0" timeOffset="313936.3373">23853 10619 801 0,'0'0'47'0,"0"0"-41"0,0 0 38 15,0 0-11-15,0 0-2 16,0 0 59-16,-51 66-88 16,51-47 48-16,0-2-18 15,15-3-26-15,3-6 35 16,4-7-41-16,7-1 0 16,2-1 4-16,-3-18 9 15,-2-4-13-15,-13-2 0 16,-8 1 12-16,-5 4-25 15,-6 3 13-15,-16 8 0 16,-8 4-13-16,-3 5 18 16,0 0-5-16,5 13 0 0,6 5 11 15,8 5-41 1,11 1 0-16,3-4-229 0,0-8-218 16</inkml:trace>
  <inkml:trace contextRef="#ctx0" brushRef="#br0" timeOffset="315024.8287">21189 3970 602 0,'0'0'129'0,"0"0"-35"16,0 0-14-16,0 0 19 15,0 0 9-15,0 0-34 16,-77-68-44-16,60 80-16 16,-2 16 8-16,2 8-7 15,1-1-15-15,8-1 20 0,5-6-5 16,3-5-15-1,0-7 0-15,5-4 20 0,9-9-14 16,3-3-6-16,4-2 0 16,4-16 10-16,-2-6 2 15,-1-4-12-15,-4 1 0 16,-8 1 3-16,-3 6-20 16,-6 8 17-16,-1 4 0 15,0 7-20-15,0 1-3 16,-3 0 20-16,-8 0-1 15,0 10-23-15,3 6 15 16,4 1-82-16,2 2-76 16,2 1 6-16,0-1-264 15</inkml:trace>
  <inkml:trace contextRef="#ctx0" brushRef="#br0" timeOffset="315809.1994">23231 3967 602 0,'0'0'35'0,"0"0"77"16,0 0-63-16,0 0 16 15,0 0 29-15,0 0-71 16,-40-71 44-16,34 71-56 15,-4 0-1-15,-3 13-14 0,3 11 21 16,-2 1-17-16,6-2 13 16,6 2 8-16,0-6 0 15,0-2-21-15,2-5 0 16,11-4 1-16,2-6 23 16,4-2-18-16,4 0-6 15,-2-9 27-15,-2-8-34 16,-6-4 7-16,-6 2 0 15,-6-3-13-15,-1 4 21 16,0 3-8-16,-8 7 0 16,-4 6-10-16,-2 2-10 15,-3 2 13-15,2 16-76 0,0 5-33 16,0 0-199-16</inkml:trace>
  <inkml:trace contextRef="#ctx0" brushRef="#br0" timeOffset="324593.9475">21084 12925 573 0,'0'0'111'15,"0"0"-78"-15,0 0 3 16,0 0 35-16,0 0-65 0,0 0 28 16,0 0-25-16,91-20-3 15,-63 18 50-15,4 0-56 16,1 1 45-16,3-2-35 15,0 0 13-15,0 0-14 16,-4 1-9-16,1-3 0 16,-1 1-12-16,0-1 24 15,-2-1-12-15,-1 1 0 16,-4 0-40-16,-6 1 25 16,-7 1-32-16,-4 3-13 15,-4 0 46-15,-4 0-159 16,0 0-92-16</inkml:trace>
  <inkml:trace contextRef="#ctx0" brushRef="#br0" timeOffset="344725.3275">23286 14232 182 0,'0'0'97'0,"0"0"-21"0,0 0-18 15,0 0 43-15,0 0 28 16,0 0-58-16,0 0-2 15,0 0-1-15,2 0-14 16,-2 0 32-16,0 0-39 16,0 0-19-16,0 0 20 15,0 0-31-15,7 0-13 16,11 0-4-16,6 0 9 0,9 3-6 16,1-2-3-16,0 2-18 15,2-1-26-15,-4-2-186 16,-4 0-291-16</inkml:trace>
  <inkml:trace contextRef="#ctx0" brushRef="#br0" timeOffset="345509.9134">21186 14201 649 0,'0'0'76'0,"0"0"-51"0,0 0-26 16,0 0 1-16,0 0 0 15,100 0-3-15,-69 8 3 16,-1-5-59-16</inkml:trace>
  <inkml:trace contextRef="#ctx0" brushRef="#br0" timeOffset="346935.8249">20394 6471 283 0,'0'0'337'0,"0"0"-325"0,0 0 37 16,-34-77-15-16,32 62-31 15,0 3 79-15,2 3-23 16,0 6-20-16,-1 1 46 16,1 2-73-16,0 0 19 15,0 0-17-15,0 0 7 16,0 0 13-16,0 0-34 15,3 0 5-15,18 0 26 16,9 0-18-16,7 0-8 16,0 0-5-16,5 0 26 15,1 0-55-15,-2 4-74 16,-2-1-114-16,-6-3-218 16</inkml:trace>
  <inkml:trace contextRef="#ctx0" brushRef="#br0" timeOffset="347542.0897">22613 6341 696 0,'0'0'88'0,"0"0"-87"16,0 0 54-16,0 0-21 15,0 0 12-15,87-5-35 16,-60 5 11-16,-1 0-22 0,4 0 0 16,0 0-24-16,-1 0-53 15,-7 0-362-15</inkml:trace>
  <inkml:trace contextRef="#ctx0" brushRef="#br0" timeOffset="348248.6401">20463 7611 362 0,'0'0'154'0,"0"0"-121"16,0 0 8-16,0 0 126 15,0 0-90-15,0 0 13 16,-33-12-31-16,33 9-37 16,4 2 31-16,16 1-41 15,6 0-12-15,12 0 0 16,11 0 20-16,15 0-41 0,14 4 21 15,13-1-219 1,4-3-104-16</inkml:trace>
  <inkml:trace contextRef="#ctx0" brushRef="#br0" timeOffset="348731.8749">22971 7627 805 0,'0'0'3'0,"0"0"69"0,0 0 41 15,0 0-63-15,0 0 28 16,0 0-67-16,-6-6 2 16,29 6-13-16,13 0 27 15,8 0-59-15,11 6 17 16,8-4-249-16,1-2-293 15</inkml:trace>
  <inkml:trace contextRef="#ctx0" brushRef="#br0" timeOffset="349346.6629">25677 6536 478 0,'0'0'108'15,"0"0"-66"-15,0 0 127 16,0 0-87-16,0 0-33 16,0 0 44-16,34-7-79 15,-5 7 47-15,4 0-26 16,9 0-10-16,4 0-14 16,6 0-11-16,6 0-29 0,-1 0-5 15,-2 0-245 1,-7 0-497-16</inkml:trace>
  <inkml:trace contextRef="#ctx0" brushRef="#br0" timeOffset="349899.18">25491 7679 773 0,'0'0'102'16,"0"0"-95"-16,0 0 65 15,0 0 45-15,0 0-83 16,0 0 44-16,100 0-64 15,-48 0-4-15,6 0-7 16,6 0 0-16,2 0-6 16,0 0-90-16,-8 2-284 0</inkml:trace>
  <inkml:trace contextRef="#ctx0" brushRef="#br0" timeOffset="350474.2386">25443 9039 796 0,'0'0'156'0,"0"0"-122"16,0 0 23-16,0 0 5 16,0 0-60-16,104-8 42 15,-38 8-44-15,12 0-21 0,11 0-171 16</inkml:trace>
  <inkml:trace contextRef="#ctx0" brushRef="#br0" timeOffset="351566.7218">25343 13065 570 0,'0'0'105'0,"0"0"-68"15,0 0-15-15,0 0 161 16,0 0-80-16,0 0-99 15,60-12 90-15,-24 2-83 16,5 3 5-16,7 0 2 16,6 2 14-16,4 4-32 15,0 1 0-15,-1 0-28 16,-5 0-19-16,-12 0-236 16,-7 0-309-16</inkml:trace>
  <inkml:trace contextRef="#ctx0" brushRef="#br0" timeOffset="352309.5132">25306 14311 697 0,'0'0'76'0,"0"0"-41"0,0 0 14 15,0 0 25-15,88-12 15 16,-54 12-65-16,8 0-13 16,5 0 3-16,3 0-12 15,5 0-2-15,-1 0 0 16,-8 0-215-16,-7 0-254 16</inkml:trace>
  <inkml:trace contextRef="#ctx0" brushRef="#br0" timeOffset="358915.6745">28733 9932 754 0,'0'0'63'0,"0"0"-60"15,0 0 7-15,0 0 26 16,0 0-33-16,0 0 33 15,0 0-30-15,8 15-6 16,1 6 48-16,-2 3-43 16,1 3 29-16,-1-1 6 15,1 1-33-15,-1-1 32 0,5-4-39 16,-3-3 9-16,2-4-4 16,-1-5 12-16,0-5-17 15,3-5 23-15,7 0-23 16,9-10 60-16,5-14-58 15,9-4 9-15,2-4-16 16,1 0 14-16,2 3-9 16,-1 5 0-16,-2 7-125 15,0 5-49-15,-5 2-188 16</inkml:trace>
  <inkml:trace contextRef="#ctx0" brushRef="#br0" timeOffset="371200.6472">14823 16372 933 0,'0'0'119'0,"0"0"-110"16,0 0 63-16,0 0 43 0,0 0-76 15,0 0-9 1,27-86-22-16,-12 54 14 16,1-2-15-16,3-7-7 0,2-4 12 15,-1 2-3-15,1 3 1 16,-6 11-10-16,-4 10 10 16,-3 11-3-16,-5 8 16 15,0 0-23-15,0 8-1 16,2 16-8-16,0 5 18 15,0-3-9-15,1-2 0 16,0-6 26-16,5-6-24 16,2-5-2-16,4-7 0 15,1 0-2-15,6-24 11 16,3-10-9-16,-2-7 0 16,-2-3 14-16,-4 7-21 0,-4 8 7 15,-4 8 0-15,-7 12-13 16,1 9 18-16,-1 0-5 15,-1 24 0-15,-1 11-5 16,-2 9 5-16,0 7 0 16,0 2 8-16,0-2-14 15,0-8 19-15,0-5-13 16,0-7 0-16,10-8-44 16,8-15-147-16,3-8-286 15</inkml:trace>
  <inkml:trace contextRef="#ctx0" brushRef="#br0" timeOffset="371818.5062">15504 16322 483 0,'0'0'456'0,"0"0"-422"15,0 0 1-15,0 0 44 16,0 0 15-16,0 0-36 15,-43 72-52-15,43-57 22 16,8-3-28-16,5-5 1 16,3-7 14-16,0 0 0 15,0-7-14-15,-4-14 5 16,-3-4 16-16,-8-6-24 0,-1-2 2 16,0 3 0-16,-10 5-13 15,-2 10 15-15,-4 11-2 16,3 4 0-16,0 0 10 15,4 13-24-15,3 3 14 16,3 4 0-16,3-1-12 16,0-2 23-16,0-3-11 15,9-3 0-15,8-3 7 16,2-5-10-16,2-3 3 16,1 0 0-16,1 0-12 15,-3-12 21-15,-4 1-9 16,-2-2 0-16,-3 2 16 15,-4 0-22-15,-2 2 6 16,-1 1 0-16,-2 2-11 16,-1 0 19-16,4-1-8 0,-1 2 0 15,9-2 13-15,4 1-24 16,5 0 11-16,5-1 0 16,0 4-10-16,-2 3 10 15,-5 0 0-15,-4 7-2 16,-7 8 10-16,-3 4-19 15,-6 1 11-15,0 1 0 16,0-3-8-16,-7-3 16 16,1-5-8-16,3-4 0 15,1-4 12-15,2-2-17 0,0 0 5 16,6-5-33 0,11-16-172-16,-3-5-302 0</inkml:trace>
  <inkml:trace contextRef="#ctx0" brushRef="#br0" timeOffset="372342.2547">14941 16277 828 0,'0'0'75'15,"0"0"42"-15,0 0-112 0,0 0 31 16,0 0-2-16,0 0 32 15,119-4-24-15,-19-17-31 16,4-6 1-16,-8-2-12 16,-11-2 11-16,-15 0-14 15,-21 1 3-15,-22 5 0 16,-23 2-6-16,-5 11 10 16,-32 12-4-16,-13 9 0 15,-14 29 8-15,-11 16-14 16,-8 7 6-16,2-3 0 15,15-5 49-15,22-9-48 16,29-6 14-16,11-12-14 16,41-10 16-16,21-12-21 15,22-4 4-15,11-20-9 16,6-14-15-16,-4-10-121 16,-10-8-28-16,-20-6 136 15,-22-5-29-15,-30 1 54 0,-15 6-4 16,-42 15 16-16,-22 14 17 15,-15 17 29-15,-11 10 0 16,-4 25 43-16,-2 20-66 16,3 11 1-16,9 5-12 15,18-8-7-15,27-8 48 16,37-8-45-16,29-8 2 16,62-6-10-16,38-9-10 15,42-7 1-15,31-7-234 16,29-17-376-16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44:36.0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2058 4712 681 0,'0'0'105'0,"0"0"-75"0,0 0-21 15,0 0 40-15,0 0-11 16,0 0-34-16,0 0 2 15,0 0 0-15,15 1-6 16,1 2 34-16,1 1-28 16,5 0 21-16,2 2-9 15,7-1-16-15,-1 2 36 16,9-3-36-16,0-1 31 16,7-1 6-16,6-2-36 15,-1 0 47-15,7 0-39 0,2 0-7 16,1 0-1-16,2 0 5 15,-4 0-8-15,1 0 3 16,3 0 13-16,-2-2-16 16,0-1 0-16,0-4 1 15,-7 5-15-15,-5-3 24 16,-10 0-10-16,-5 2 0 16,-4 0 14-16,-5 2 6 15,0-2 6-15,-2 2-25 16,-4-2 31-16,2 0-15 15,-3 1 6-15,-3-1-3 16,0 1-10-16,-6-2 17 16,-3 1-12-16,-2 2-11 15,-1-1 9-15,-3 2-5 0,0 0-8 16,0 0 0-16,0 0-6 16,0 0-69-16,0 0-292 15</inkml:trace>
  <inkml:trace contextRef="#ctx0" brushRef="#br0" timeOffset="10614.7313">2010 4663 475 0,'0'0'63'0,"0"0"-25"15,0 0 25-15,0 0 42 16,0 0 7-16,0 0-68 16,0 0-15-16,0 0-11 15,-1-4-5-15,1 4-15 16,0 0 2-16,0 0 0 15,0 0-10-15,9 0 12 16,4 0-2-16,4 0 0 16,2 0 14-16,3 3-15 15,2 1 1-15,4 1 0 16,-2 0-7-16,7 2 8 16,2 1-1-16,0 1 0 15,-1-4 21-15,5 2-21 0,-3-2 0 16,2-1 1-16,-2-1-2 15,0 2 5-15,0-2-4 16,1 0 0-16,2 1 12 16,0-1-14-16,1 1 2 15,-4 2 0-15,4 0-3 16,0-1 15-16,1 1-12 16,6-1 5-16,1-1 7 15,0 0 7-15,4-1-19 16,-7 0 2-16,1-2 2 15,-4-1 1-15,-5 0-5 16,3 0 0-16,-2 0 17 16,2 0-16-16,3-1 4 0,-1-2-5 15,1 1 18-15,-1 2-7 16,0 0-11-16,-2 0 2 16,-4 0 21-16,-2 0-17 15,-3 0-6-15,1 0 1 16,-4 0 2-16,3 0 13 15,1-1-10-15,-4-1-3 16,5 0 14-16,-2 1-14 16,-1-1-3-16,0 1 0 15,-2-2 12-15,-1 1-4 16,-3 1-5-16,-6-1 2 16,1 2 12-16,-7-3-10 15,-3 3-7-15,-3 0 0 16,-3 0-6-16,-3 0 16 0,0 0-10 15,0 0 10-15,0 0 1 16,0 0 35-16,0 0-32 16,0 0-9-16,0 0 22 15,0 0-27-15,0 0 0 16,0 0 0-16,0 0-97 16,0-2-207-16</inkml:trace>
  <inkml:trace contextRef="#ctx0" brushRef="#br0" timeOffset="17713.7212">7304 4702 556 0,'0'0'122'0,"0"0"-120"16,0 0 40-16,0 0 40 16,0 0 22-16,0 0-22 15,0 0-63-15,0 0 20 16,0 0 6-16,0 0-33 0,0 0-12 16,1 0-3-1,8 0 3-15,9 0 0 0,6 0 14 16,9 0-25-16,7 0 11 15,2 0 0-15,7 0-6 16,2 0 13-16,1 0-7 16,2 0 0-16,1 0 13 15,0 0-21-15,-1 0 8 16,1 0 0-16,-1 0-8 16,-1 0 12-16,-2 0-4 15,1 0 0-15,-3 0 13 16,-4 0-22-16,-2 0 9 15,-5 0 0-15,-2 0-9 16,-5-4 10-16,-1-1-1 0,-2 0 0 16,-3 3 12-16,-5-1-24 15,-4 0 12-15,-4 1 0 16,-6 0-9-16,0 2 20 16,-3 0-11-16,-1 0 0 15,-1-1 15-15,-1 1-28 16,0 0 13-16,0 0 0 15,0-1 2-15,0 1 0 16,2 0-2-16,-2-3 0 16,0 3-9-16,4 0-68 15,-1 0-161-15,-1 0-135 16</inkml:trace>
  <inkml:trace contextRef="#ctx0" brushRef="#br0" timeOffset="21592.1712">6348 3355 583 0,'0'0'261'16,"0"0"-190"-16,0 0-54 16,0 0 45-16,0 0-52 15,0 0 0-15,0 0-18 0,1 12 22 16,4 2-14 0,2-1 2-16,-1-4 19 0,2-3-17 15,-1-2 0-15,-1-4 1 16,4 0 30-16,1 0-11 15,4-10 32-15,3-9-49 16,-2-3 15-16,4 1-15 16,-1 1-7-16,0 8-78 15,-1 5-70-15,0 4-143 16</inkml:trace>
  <inkml:trace contextRef="#ctx0" brushRef="#br0" timeOffset="22493.1834">11383 3367 820 0,'0'0'50'0,"0"0"-37"0,0 0 9 15,0 0-21-15,0 0 63 16,0 0-56-16,-3 0 11 16,6 7-14-16,6-1 5 15,2 1-4-15,-4-3 15 16,2 1-9-16,0-1 26 15,1-1 6-15,1 0-41 0,2-3 49 16,1 0-52 0,-2 0 23-16,10-3 16 0,-1-11-25 15,6-4-4-15,1-3-10 16,5-2-10-16,3-5-16 16,1-3-305-16</inkml:trace>
  <inkml:trace contextRef="#ctx0" brushRef="#br0" timeOffset="27651.7452">2690 6145 368 0,'0'0'261'0,"0"0"-174"16,0 0-76-16,0 0 37 16,0 0 19-16,0 0-43 0,0 0-24 15,11 0 5-15,-2 1-5 16,6 5 0-16,3-1 8 16,7 1 1-16,2-1-6 15,6-2-2-15,10 0-2 16,6-1 10-16,12 0-9 15,11-2 0-15,1 0 10 16,9 0-4-16,3 0-6 16,5-2 0-16,5-3-10 15,0-1 21-15,-2 3-11 16,-5-2 0-16,-4 5 4 16,-4 0-13-16,-4 0 9 15,-6 0 0-15,-6 0-2 0,-4 0 5 16,-8 0-3-16,-4 0 0 15,-5 0 8-15,-10 0-13 16,-9 0 5-16,-9-5 0 16,-6 2-3-16,-6 0 14 15,1 3-11-15,-4-1 18 16,3 1 70-16,-3-2-29 16,0 0-43-16,0-1-16 15,0 2 0-15,0 1-43 16,0 0-127-16,0 0-353 15</inkml:trace>
  <inkml:trace contextRef="#ctx0" brushRef="#br0" timeOffset="30624.0503">20145 2631 268 0,'0'0'373'0,"0"0"-325"15,0 0 13-15,0 0 55 16,0 0 8-16,0 0-75 15,0 0-5-15,-2 0-39 16,2 0 30-16,0 0-16 16,6 0-17-16,8 3 47 15,1-2-27-15,0 2-15 16,2 0 1-16,2-1 5 16,3-2-6-16,3 0 5 15,0 0-9-15,2 0 11 16,-3 0-14-16,0 0 0 15,-3 0 3-15,-3 0 9 0,-6 0-16 16,-3 0 4-16,-2 0 0 16,-1 0-10-16,-3 3 10 15,-1 2-1-15,-2-1-13 16,1 4-97-16,-1-3-24 16,0 1-87-16,0-3-211 15</inkml:trace>
  <inkml:trace contextRef="#ctx0" brushRef="#br0" timeOffset="31103.0233">20223 2859 427 0,'0'0'170'0,"0"0"-147"15,0 0 8-15,0 0 80 16,0 0-47-16,0 0-29 15,0 0-22-15,7 0 48 16,5 0 6-16,0 0-53 16,4 0 12-16,4 0 25 15,0 0-38-15,4 0 6 16,2 0-12-16,-4 0 4 16,2 0 3-16,-2 0-14 15,-1 0 0-15,0 0 6 16,-3 0 2-16,-3 0-8 15,-3-2 0-15,-8 2 9 16,-1-1-14-16,-3 1 8 16,0-3-3-16,0-1 0 15,0-3-64-15,0-2-100 16,-3-2-93-16,-6-3-308 0</inkml:trace>
  <inkml:trace contextRef="#ctx0" brushRef="#br0" timeOffset="31777.614">20331 2471 708 0,'0'0'77'0,"0"0"-77"15,0 0 7-15,0 0-2 16,0 0 10-16,0 0 9 15,11 10 60-15,-1-7-54 16,2 1 26-16,-1 1-1 16,2 3-54-16,-3 1 21 15,7 1 10-15,-5 1-30 0,1 3 19 16,2 2-20-16,-3 1-1 16,1 2 15-16,-1-2-5 15,-1 3-5-15,1-1-5 16,-2 1 13-16,2-1-10 15,-3 1-2-15,0-2-1 16,-3 1 0-16,0 1 7 16,-2-3-7-16,-2 3 0 15,-2-1 8-15,0-2 11 16,0 0-13-16,0-1-4 16,0 0 13-16,-3 0-5 15,-4-2-2-15,-1-1 14 0,1 1-22 16,-4 0 30-1,-1-3-28-15,2-1-2 0,-2-1 9 16,1-1 7-16,-1-3-16 16,-1 2 0-16,3-2 9 15,0-2-5-15,-1-2-4 16,2-1 0-16,0 0 1 16,0 0-1-16,1 0-3 15,4 0-62-15,1-7-150 16,1-3 6-16,1-2-551 15</inkml:trace>
  <inkml:trace contextRef="#ctx0" brushRef="#br0" timeOffset="39411.7315">25721 2897 363 0,'0'0'124'0,"0"0"-51"15,0 0-13-15,0 0 83 16,0 0-73-16,0 0-39 16,0 0 40-16,-16-19 0 15,16 19-39-15,-1 0-20 16,-1 0 38-16,2 0-50 0,0 0 23 16,0 0-19-1,0 0 13-15,0 0-15 0,0 0-2 16,6 0 0-16,8 0 12 15,7 0-6-15,4 2 15 16,3-2-7-16,4 0 3 16,4 0-9-16,0 0-8 15,2 0 0-15,1 0-12 16,0 0 21-16,0 0-9 16,1 0 0-16,-4 0 12 15,-2 0-18-15,-4-3 6 16,-7 1 0-16,-3 1-10 15,-1 0 18-15,-2 1-8 16,-2 0 0-16,-2 0 11 16,1 0-18-16,-2 0 7 0,-1-2 0 15,-2 2-12 1,2-1 19-16,-2 1-7 0,-2 0 0 16,-1-1 10-16,-1 1-33 15,-4-1 1-15,-1-1-78 16,0 0 7-16,0 1-128 15,-3 0-306-15</inkml:trace>
  <inkml:trace contextRef="#ctx0" brushRef="#br0" timeOffset="39885.4042">25793 2919 304 0,'0'0'216'0,"0"0"-187"15,0 0 31-15,0 0 35 16,0 0-24-16,0 0 19 15,33 0-76-15,-16 0 35 16,2 0-21-16,5 0-1 16,6 0 2-16,3 0-26 15,4 0 9-15,6 0-12 16,8 0 16-16,3 0-27 0,-1 0 11 16,0 0-12-1,-1 0-37-15,-5-2-183 16</inkml:trace>
  <inkml:trace contextRef="#ctx0" brushRef="#br0" timeOffset="47721.1015">5278 6070 601 0,'0'0'124'15,"0"0"-97"-15,0 0 13 16,0 0-18-16,0 0 16 0,0 0 27 16,0 0-63-16,0-3 11 15,0 3-13-15,0 0 6 16,0 0-13-16,2 0 7 15,5 0 0-15,1 0-9 16,8 0 22-16,-2 0-13 16,5 3 14-16,3 2-7 15,2-3 3-15,3 0-10 16,3 1 0-16,4-3 4 16,2 0 0-16,0 0-4 15,0 0 0-15,-8 0 11 16,-3 0-11-16,-7 0 0 15,-3 0 0-15,-3 0-13 16,-3 0 19-16,-3 0-6 16,-3 0 0-16,0 0 5 15,0 0-8-15,0 0 3 0,0 0 0 16,0 0-6-16,-3 0 12 16,4 0-6-16,-4 0 17 15,0 0 5-15,0 0 70 16,0 0-68-16,0 0-14 15,0 0 5-15,0 0-4 16,0 0-7-16,0 0-4 16,0 0 6-16,0 0-16 15,0 0 10-15,0 0-142 16,0 0-112-16</inkml:trace>
  <inkml:trace contextRef="#ctx0" brushRef="#br0" timeOffset="63077.379">25861 5216 494 0,'0'0'187'15,"0"0"-181"-15,0 0 15 16,0 0 47-16,0 0-42 15,0 0 18-15,0 0-17 0,0 0-12 16,-5 5 59 0,5-1-10-16,0-1-8 0,2-1 11 15,2 3-46-15,-2 1 12 16,1-2-19-16,1 1 4 16,1 2 25-16,0-1-41 15,1 0 11-15,0-1-7 16,2 0 14-16,2-3-9 15,-1 1-11-15,0 1 4 16,0-4 4-16,3 0 7 16,-1 0-15-16,0 0 1 15,-2 0 18-15,2 0-19 16,-1 0 0-16,-1-2 7 16,2-1-1-16,-1 0 0 15,-2-1-6-15,2 2 0 16,2-1 12-16,-3-1-14 15,-2 1 2-15,0 0 0 0,0-1-15 16,0 1-34-16,-1-2-49 16,0-2-120-16,-3-2-256 15</inkml:trace>
  <inkml:trace contextRef="#ctx0" brushRef="#br0" timeOffset="66356.6046">20233 4942 636 0,'0'0'131'0,"0"0"-86"0,0 0-14 16,0 0 36-16,0 0-28 16,0 0-29-16,-3 7 26 15,7-6-23-15,5 3 51 16,3-1-9-16,2-1-45 15,2 3 18-15,3-2-28 16,2 1 1-16,-1 0-7 16,1-1 1-16,-1 3 2 15,0-1-106-15,-2 2-80 16,-3 0-35-16,-7 0-343 16</inkml:trace>
  <inkml:trace contextRef="#ctx0" brushRef="#br0" timeOffset="66654.4436">20373 5104 283 0,'0'0'166'0,"0"0"-104"16,0 0 9-16,0 0 73 15,0 0-68-15,0 0-14 0,-3 12 7 16,3-10-49 0,3-2 32-16,9 0 3 0,-2 0-40 15,3 0 19 1,1 0-34-16,-2 0 0 0,5 0-2 16,-5 0 11-16,1 0-18 15,-4 0-63-15,0-4-84 16,-4-6-41-16,-4-2-252 15</inkml:trace>
  <inkml:trace contextRef="#ctx0" brushRef="#br0" timeOffset="67049.5505">20364 4825 480 0,'0'0'242'16,"0"0"-179"-16,0 0-59 16,0 0 26-16,0 0 43 15,0 0-37-15,45 11 15 16,-26 0-39-16,0 2-6 0,-2 1 37 15,1 3-36 1,-1 3 0-16,-3-1-7 0,-3 5 8 16,-2 1-12-16,-4 4 5 15,-3-1-1-15,-2-3 3 16,0 2 10-16,-2-3-13 16,-11-2 0-16,1-2 10 15,-4-1-7-15,-1-2-3 16,0-2-6-16,0-4-47 15,4-2-148-15,4-7-259 16</inkml:trace>
  <inkml:trace contextRef="#ctx0" brushRef="#br0" timeOffset="75904.0036">32808 1515 382 0,'0'0'180'16,"0"0"-126"-16,0 0-28 15,0 0 39-15,0 0 26 16,0 0-68-16,0 0 3 15,12 0 9-15,-7 0-34 0,1 0 44 16,-2 0-21 0,1 0 19-16,1 0-4 0,1 0-30 15,2 0 51-15,2 0-24 16,1 0-30-16,2 0 16 16,3 0-22-16,1 2 7 15,1-2-17-15,-1 1 19 16,0 1-9-16,-1-2 0 15,-1 0 13-15,-1 0-19 16,1 0 6-16,-1 0 0 16,0 0-6-16,-3 0 12 15,1 0-6-15,-2 0 0 16,-1 0 12-16,3 0-18 16,3 0 6-16,0 0 0 0,-3 0-12 15,2 1 13-15,-3-1-1 16,-3 0 0-16,0 2 8 15,-5-2-17-15,-2 0 9 16,-2 0 0-16,2 0-11 16,-2 0 18-16,1 0-7 15,-1 0 0-15,3 0 12 16,0 0-17-16,2 0 5 16,-1 0-46-16,-3 0-21 15,2 0-64-15,0 0 41 16,0 0-129-16,0 0-175 15</inkml:trace>
  <inkml:trace contextRef="#ctx0" brushRef="#br0" timeOffset="83783.6181">32626 5310 545 0,'0'0'121'0,"0"0"-75"16,0 0 69-16,0 0-32 15,0 0-3-15,0 0-26 16,0 0-22-16,-3 0 34 0,2 0-52 16,1 0 7-16,0 0 6 15,0 0-25-15,0 0 34 16,0 0-31-16,0 0-1 16,0 0 10-16,0 0-5 15,0 0-9-15,1 0 0 16,11 1 17-16,6 2-10 15,2 0-7-15,1-2 0 16,1 3-7-16,2-1 13 16,0 1-6-16,4-2 0 15,-3 1 14-15,1 1-21 16,-3-1 7-16,-4-2 0 16,0 1-10-16,-4 0 12 15,0-2-2-15,-5 3 0 0,0-3 14 16,-3 0-15-16,0 0 1 15,-1 0 0-15,3 0-14 16,-2 0 20-16,2 0-6 16,-1 0 0-16,2 0 14 15,-2 0-14-15,-2 0 0 16,-2 0 1-16,-2 0-15 16,-1 0 18-16,-1 0-4 15,0 0 0-15,2 0-16 16,2 3-38-16,0 1-118 15,-4-4-171-15</inkml:trace>
  <inkml:trace contextRef="#ctx0" brushRef="#br0" timeOffset="87157.5502">1148 4913 452 0,'0'0'218'0,"0"0"-128"0,0 0-46 15,0 0-10-15,0 0 31 16,0 0 24-16,-3-10-88 15,3 10 40-15,0 0-10 16,-3 0-25-16,3 0 36 16,0 0-40-16,0 0 9 15,0 0-11-15,0 0 16 16,-3 0-18-16,-1 0 2 16,-1 0 0-16,-4 5-12 15,-1 6 13-15,-5 0-1 16,4 1 0-16,-3 2 13 15,-3-1-16-15,2 2 3 16,-3 1 0-16,-1-1-3 16,-3 2 3-16,2-1 0 15,-1 0-3-15,-1 5 20 0,4 1-18 16,-3 0 1-16,2 2 0 16,5-2-10-16,0 2 13 15,3-2-3-15,2 0 0 16,0 1 6-16,5-1-9 15,-5-2 3-15,4 1 0 16,-1-1-14-16,-1 3 17 16,4 0-3-16,-3-1 0 15,3 0 9-15,-2 1-18 16,1-1 9-16,1 3 0 16,1-3-7-16,0 1 8 0,0 1-1 15,1-2 0-15,1-2 3 16,0 1-3-16,0-1 0 15,0-2 2-15,0 0-10 16,-2-2 8-16,2-2 0 16,0 0-3-16,0-1 13 15,0 1-12-15,0 0 2 16,0 3 0-16,0 0-10 16,3 0 15-16,3 3-5 15,0 1 0-15,-3 2 7 16,-2 0-7-16,2 2 0 15,-1-2 2-15,-2 1-7 16,0-4 16-16,0-3-11 16,0-1 0-16,0-1 6 0,0 1-9 15,0-2 3 1,0 0 0-16,0-2-16 0,0 1 21 16,0 4-5-16,3 3 0 15,0 2 14-15,0 3-14 16,-3 0 0-16,4 3 4 15,-1 2-15-15,0 2 20 16,0 1-9-16,0 1 0 16,-1-1 8-16,-1-2-11 15,2-4 3-15,2 2 0 16,2-3 2-16,-3-4 3 16,4 0-5-16,-2 0 0 15,2-1 11-15,0 0-13 0,-2 0 2 16,2-1 0-16,-2-2-7 15,4-1 11-15,-4-2-4 16,3-5 0-16,-4 2 15 16,-2-3-23-16,1-1 8 15,0-1 0-15,-2 0-10 16,1-3 21-16,0 2-11 16,0-4 0-16,0 5-1 15,0-5-7-15,0 2-112 16,4 0-3-16,1-1-68 15,-4-3-171-15</inkml:trace>
  <inkml:trace contextRef="#ctx0" brushRef="#br0" timeOffset="94884.1792">808 7788 366 0,'0'0'203'0,"0"0"-179"16,0 0 21-1,0 0 32-15,0 0-11 0,0 0 31 16,0 0-81-16,3 0 12 16,-3 0-23-16,3 0 7 15,3 0 7-15,8 2-9 16,5-2 9-16,8 0 16 16,7 0-17-16,5 0 8 15,7 2-4-15,3-1-16 16,-1 1 3-16,4 0-9 15,2 0 0-15,-2-1-1 16,-1 1 6-16,-4-2-5 16,-3 0 0-16,-7 0 13 15,-7 0-35-15,-2 0 22 16,-7-2-97-16,-1-2 32 16,-7 0-82-16,-7 0-213 15</inkml:trace>
  <inkml:trace contextRef="#ctx0" brushRef="#br0" timeOffset="95187.907">1145 7831 554 0,'0'0'110'0,"0"0"-63"16,0 0-35-16,0 0 13 16,0 0 24-16,0 0-49 15,105-1 27-15,-61 0-27 16,7-1 0-16,6 2-12 15,4 0 9-15,6-3-67 16,-2 3-188-16,3-5-174 16</inkml:trace>
  <inkml:trace contextRef="#ctx0" brushRef="#br0" timeOffset="120217.5869">18732 7579 208 0,'0'0'53'15,"0"0"-6"-15,0 0-30 16,0 0-8-16,0 0 99 15,0 0-37-15,0 0-29 16,0 0-14-16,0 0-21 16,-10 0 12-16,13 3 11 0,3-3 32 15,5 0-5 1,2 3-54-16,3-3 1 0,7 1 18 16,2-1-9-16,5 3-12 15,3 0-1-15,1 0 15 16,3 1-15-16,5 0 0 15,3 0 0-15,2-1-10 16,4-2 20-16,1-1-10 16,2 0 0-16,0 0 12 15,-3 0-22-15,-2 0 10 16,-2 0 0-16,-3 0-16 16,-5 0 20-16,-8 0-4 15,-7 0 0-15,-7 0 6 16,-6 0-14-16,-5-1 8 15,-3-1 0-15,-1 1-4 0,-2 1 6 16,0 0-2 0,0-1 0-16,4 1-72 0,-3-2-63 15,2-3-256-15</inkml:trace>
  <inkml:trace contextRef="#ctx0" brushRef="#br0" timeOffset="124807.9403">5320 8761 360 0,'0'0'73'0,"0"0"-14"16,0 0-35-16,0 0 77 15,0 0 28-15,0 0-112 16,0 0 41-16,-10-11-48 16,10 10-7-16,0 1 60 0,0 0-62 15,0 0 38 1,0 0-17-16,0 0-13 0,0 0 27 16,0 0-36-16,0 0 0 15,0 0 9-15,6 0-5 16,4 2 1-16,2 3-5 15,3-3 16-15,1 1-6 16,5-1-10-16,0 0 0 16,6 1 4-16,3-3 3 15,4 2-7-15,2-1 0 16,1-1 19-16,0 0-23 16,-1 0 4-16,-6 0 0 15,-3 0-13-15,-8 0 21 16,-5 0-8-16,-5 0 0 0,-2 0 6 15,-6 0-15-15,-1 0 9 16,0 0 0-16,0 0 36 16,0 0-34-16,0 0 43 15,0 0 1-15,0 0-39 16,0 0 39-16,2 0-46 16,-2 0 13-16,0 0-27 15,3 0 17-15,-3 0-3 16,3 0 0-16,3 0-79 15,0 0 45-15,6 0-99 16,-2 0-67-16,1 0-108 16</inkml:trace>
  <inkml:trace contextRef="#ctx0" brushRef="#br0" timeOffset="125728.7203">7824 8794 589 0,'0'0'74'0,"0"0"-31"0,0 0 11 15,0 0 40-15,0 0 60 16,0 0-117-16,-4 0-21 16,4 0 10-16,0 0-14 15,0 0 34-15,0 0-46 16,10 0 0-16,4 5-5 15,4-3 5-15,1-1 0 16,-1 2 0-16,6-3 21 16,1 0-24-16,2 0 3 15,3 0 0-15,0 0-7 16,-2 2 11-16,-4-1-4 16,-3 0 0-16,-8 1 5 0,-2-2-8 15,-8 3 3-15,-3-2 0 16,0-1-11-16,0 0 14 15,0 0-3-15,0 0 0 16,1 0 12-16,1 0-13 16,-1 0 1-16,-1 0-40 15,2 0-23-15,-2 0-58 16,1 0-23-16,2 0-109 16</inkml:trace>
  <inkml:trace contextRef="#ctx0" brushRef="#br0" timeOffset="126633.4495">10160 8816 396 0,'0'0'290'15,"0"0"-224"-15,0 0-65 0,0 0 74 16,0 0 10-16,0 0-20 16,-7 0-28-16,19 0-37 15,4 0 0-15,5 0 5 16,0 0 9-16,0 0-10 15,4 0-4-15,2 0 10 16,3 0-3-16,-2 0-7 16,2 0 0-16,3 0-1 15,1 0 15-15,5 0-14 16,-2 0 0-16,2 0 8 16,-2-1-4-16,-2-3-4 15,-8 0 0-15,-7 2-7 16,-8 1 12-16,-3-1-5 0,-6 2 0 15,-3 0 3-15,0 0-1 16,0 0 1-16,0 0 14 16,0 0 12-16,0 0-16 15,0 0-13-15,0 0 0 16,2-1-11-16,4-1-30 16,1 2-109-16,6-5-41 15,-2 0-187-15</inkml:trace>
  <inkml:trace contextRef="#ctx0" brushRef="#br0" timeOffset="127786.4266">12654 8753 465 0,'0'0'3'0,"0"0"15"16,0 0 81-16,0 0-20 15,0 0 51-15,0 0-78 16,-13 0-37-16,13 0-5 15,0 0 7-15,9 0-17 16,6 0 33-16,5 0-29 16,6 0 38-16,-1 0-42 15,8 0 0-15,1 0-3 16,5-2 12-16,3 1-9 16,4 0 0-16,3 0 17 15,1-3-24-15,0 1 7 16,1 1 0-16,-6-2-8 0,-3-1 10 15,-7 2-2-15,-4 0 0 16,-8 1 10-16,-4-1-16 16,-8-1 6-16,-1 2 0 15,-7 0-11-15,-1 2 18 16,-1 0-7-16,-1 0 0 16,0 0 2-16,0 0-15 15,0 0-20-15,2 0-32 16,1 0 23-16,-2 0-224 15,1 0-155-15</inkml:trace>
  <inkml:trace contextRef="#ctx0" brushRef="#br0" timeOffset="139545.197">14592 8207 159 0,'0'0'255'0,"0"0"-135"16,0 0-39-16,0 0 54 15,0 0-42-15,0 0 28 16,0 0-39-16,-11-8-15 16,11 8 23-16,0 0-57 15,0-2 17-15,0-1-9 0,0 0-35 16,15-2 9-16,6-3-15 16,2 3 6-16,5 0-23 15,0 2 17-15,-1 1-2 16,-3 2-6-16,-2 0-147 15,-8 0-53-15,-7 8-46 16</inkml:trace>
  <inkml:trace contextRef="#ctx0" brushRef="#br0" timeOffset="139772.1523">14653 8408 674 0,'0'0'59'0,"0"0"-29"0,0 0 7 16,0 0 63-16,0 0 17 15,0 0-74-15,48-1 3 16,-31-4-18-16,2 1-20 16,0 1-3-16,-1-2-5 15,-2 3-16-15,2-4-94 16,-3 0-201-16</inkml:trace>
  <inkml:trace contextRef="#ctx0" brushRef="#br0" timeOffset="141174.1082">15372 8026 403 0,'0'0'368'0,"0"0"-300"16,0 0-56-16,0 0 87 15,0 0-5-15,0 0-51 16,0-1-19-16,0 15-12 16,0 8 27-16,0 5 6 15,0 6-33-15,0 0 40 0,0 3-41 16,0-2 6-16,0-1 19 15,0-4-25-15,0-1 5 16,0-4-11-16,0-4 9 16,0-3-8-16,0-6-6 15,0-4 3-15,0-3-15 16,0-4 30-16,0 0-18 16,0 0 4-16,0-16 15 15,0-10-23-15,0-6 4 16,-5-5 0-16,1-4-9 15,1-1 3-15,1-1 2 16,2 7-2-16,0 2 5 16,0 5-12-16,0 7 13 0,3 3 0 15,5-1-11-15,1 6 11 16,1 0 0-16,2 0-1 16,4 6 1-16,-2 3-13 15,2 0 13-15,-1 5 0 16,-1 0-22-16,-1 0 31 15,-3 7-9-15,-1 10 0 16,-2 5 3-16,-6 1-8 16,-1 4 5-16,0 1 0 15,0 1-10-15,0-1 23 16,-8-3-13-16,-5-3 0 16,0-3 16-16,-3-3-18 15,2-5 2-15,3-4 0 16,4-2-15-16,6-5 15 0,-1 0-24 15,2-3-109 1,0-16-495-16</inkml:trace>
  <inkml:trace contextRef="#ctx0" brushRef="#br0" timeOffset="141701.0144">15964 7933 684 0,'0'0'68'0,"0"0"-24"16,0 0-15-16,0 0 79 15,0 0 0-15,-93 65-51 16,73-32 13-16,1 0-38 16,5 4-10-16,3-3 39 15,5-1-60-15,6 2 37 16,0-3-17-16,0 0-3 15,5-2-18-15,8-2 0 16,7-4-18-16,1-5 7 16,4-11-208-16,2-8-105 0</inkml:trace>
  <inkml:trace contextRef="#ctx0" brushRef="#br0" timeOffset="142311.4932">16198 8009 658 0,'0'0'193'0,"0"0"-138"16,0 0-16-16,0 0-32 0,0 0 16 15,0 0 62 1,0 27-45-16,0-2 12 0,0 1-17 15,0-1-6-15,0 3 25 16,0-3-49-16,0 3 20 16,0-2-10-16,0-2 3 15,0-4-14-15,-2-4-4 16,-2-5 0-16,3-5-7 16,-1-3 7-16,2-3 0 15,0 0 0-15,-1-5-31 16,-1-15-21-16,-1-5-32 15,2-5-9-15,1-4 32 0,0-5-50 16,0 3 64 0,0 1 34-16,0 5-1 15,0 3 14-15,0 4 0 16,3 0 5-16,4 5 11 0,2 1-15 16,2 3 18-16,3 2-3 15,0 3-7-15,7 1 0 16,1-1-9-16,2 2 12 15,0 3-13-15,-3 4 1 16,-2 0 0-16,-2 0-3 16,-4 1 9-16,-3 11-6 15,-4 6 11-15,-3 2-11 16,-3 4 40-16,0 1-23 16,-1 0 4-16,-12 2 17 15,1-2-36-15,-1-2 25 0,0 0-7 16,3-6-11-1,2-7-9-15,1-1 0 0,4-3-3 16,3-6-118-16,0 0-271 16</inkml:trace>
  <inkml:trace contextRef="#ctx0" brushRef="#br0" timeOffset="143602.7657">16544 8338 795 0,'0'0'164'16,"0"0"-117"-16,0 0 51 15,0 0 41-15,0 0-102 16,0 0-29-16,46-55-1 16,-22 29 5-16,-1-5-12 0,-1-2 0 15,-5-2 15 1,-1 5-16-16,-4 6 1 0,-6 8 0 15,-2 9-9-15,-4 4 28 16,0 3-19-16,0 0 8 16,0 0 8-16,0 0-29 15,0 9 13-15,-7 6 0 16,1 4-5-16,0-2 17 16,3-2-12-16,1-3 0 15,2 1 14-15,0-1-11 16,0-1-3-16,6-4 0 15,6-1-8-15,2-4 15 16,1 0-7-16,1-2 0 16,-2 0 11-16,2 0-15 0,-4 0 4 15,-3 0-11-15,-6 0-4 16,-3 0 10-16,0 0 5 16,0 0 0-16,0 3 3 15,-3 8-7-15,-8 2 4 16,5 2 0-16,2-1 4 15,4-2 9-15,0 2-13 16,0-4 0-16,0 0 14 16,10-2-17-16,7-3 3 15,1-3 0-15,1-2-5 16,0 0 13-16,-2-3-9 16,-4-11 1-16,-5-3-56 15,-4-2 39-15,-4 0-36 0,0 2-40 16,0 3 55-1,-9 8-18-15,-3 3 44 0,2 1 10 16,-1 2-10-16,1 0 0 16,4 0 12-16,1 5 0 15,2 1-11-15,2 0 15 16,1-1-4-16,0-2 0 16,0 0 9-16,7 0-11 15,7-3 2-15,5 0 0 16,4 0 12-16,2-3-1 15,-1-8-11-15,1-1 0 16,-4 1 12-16,-3 3-19 16,-6 0 7-16,-4 5 0 15,-4 1-9-15,-4 2 15 0,0 0-6 16,0 0 0-16,0 0-5 16,0 0-3-16,0 2 8 15,-7 8 0-15,-1 2 14 16,3 1-2-16,1 1 16 15,0 1-12-15,4-3-8 16,0-1 11-16,0 2-19 16,7-6 0-16,7-2-7 15,2-3 15-15,0-2-11 16,4 0 3-16,-2-13-31 16,-1-5 15-16,0-1-39 0,-5-1 46 15,-5 1 0 1,-2 4 1-16,0 6 8 15,-3 3 0-15,-2 6 11 16,0 0-25-16,0 5 14 0,0 12 0 16,0 3 61-16,-2 4-57 15,0 4 22-15,0-3-15 16,1 3 5-16,-2-1-13 16,-2 1-3-16,1-1 0 15,-4-3 0-15,0-1 15 16,0-5-15-16,-1-4 1 15,4-6 16-15,4-4-21 16,1-1 4-16,0-3 0 16,0-6 7-16,4-15-7 0,13-8-55 15,5-2-24 1,4-1-158-16,-1 5-205 0</inkml:trace>
  <inkml:trace contextRef="#ctx0" brushRef="#br0" timeOffset="144075.1394">17545 8029 783 0,'0'0'91'16,"0"0"-39"-16,0 0-20 15,0 0 44-15,0 0-23 16,0 0-23-16,27 17 42 15,-12-2-51-15,3 2 7 16,-2 3 9-16,2 3-26 16,-6-1-9-16,-2 6 11 15,-4 2-5-15,-6 4 26 0,0 3 6 16,-4-1-13-16,-14 3 25 16,-2-3-48-16,-3 0 16 15,-1-2-11-15,3-8 5 16,4-4-3-16,4-3-11 15,7-8 0-15,3-2-16 16,3-6 8-16,0-3-92 16,0 0-128-16,11 0-243 15</inkml:trace>
  <inkml:trace contextRef="#ctx0" brushRef="#br0" timeOffset="144721.3396">18310 8025 620 0,'0'0'189'0,"0"0"-144"16,0 0-5-16,0 0 47 15,0 0-78-15,0 0 82 16,33-2-46-16,-21 7-37 16,-2 2 41-16,1 1-32 15,1 2 25-15,-2 2-28 16,-2 4-7-16,-1 0-7 16,-3 1 0-16,-2 1 23 15,-2-1-23-15,0-1 7 0,0-2 0 16,0 3 37-16,0-3-39 15,0 0 9-15,-5-2 4 16,0 2 2-16,2-1-5 16,-2 1-15-16,2 0 0 15,2-2 9-15,-1 3 1 16,1-1-10-16,-1 1 0 16,2-1 26-16,0 0-29 15,0-1 3-15,0 1 0 16,0-2-10-16,3 1 17 15,3-4-7-15,2-1 0 16,0-4 14-16,0-3-18 16,3-1 4-16,0 0-32 15,0 0-23-15,-3-1-188 0,-4-3-508 16</inkml:trace>
  <inkml:trace contextRef="#ctx0" brushRef="#br0" timeOffset="145119.0007">18504 8674 748 0,'0'0'133'0,"0"0"-74"0,0 0 87 16,0 0-39-16,0 0-66 16,0 0 20-16,0 9-50 15,0-7 6-15,0-2-6 16,0 0 8-16,0 0-10 16,1 0-1-16,1 0 2 15,1-4 1-15,-1 2-11 16,-2 2 0-16,0 0-1 15,0 0 12-15,0 0-11 16,0 6 18-16,-4 2-17 16,0-3 28-16,1-2-26 0,3-1-3 15,0-2 0-15,0 0-13 16,11-4-65-16,4-17-367 16</inkml:trace>
  <inkml:trace contextRef="#ctx0" brushRef="#br0" timeOffset="156473.812">6061 9830 566 0,'0'0'63'0,"0"0"30"15,0 0-37-15,0 0 108 16,0 0-110-16,0 0 37 16,0 0-14-16,0 0-70 15,-64-15 25-15,64 15-32 16,0 0 1-16,0 0-15 16,0 0 18-16,0 0-4 15,0 0 0-15,6 0 12 16,8 7-5-16,8-1 8 15,5 1-14-15,4-1 26 16,2 0-18-16,3 2-9 16,-2-2 0-16,-1 2 21 0,-3-2-28 15,-5-3 7-15,-4 0 0 16,-9 1-4-16,-3-3 12 16,-6 1-8-16,-3-2 1 15,0 0 12-15,0 0-1 16,0 0 21-16,0 0-9 15,0 0-8-15,-2-3-7 16,-3-1-9-16,0 1 0 16,2 0-4-16,0 0-2 15,3 2-90-15,-3 1-111 16,0-3-301-16</inkml:trace>
  <inkml:trace contextRef="#ctx0" brushRef="#br0" timeOffset="158018.6076">10251 10033 675 0,'0'0'71'16,"0"0"-30"-16,0 0 73 16,0 0-57-16,0 0-6 15,0 0-13-15,-15-14-25 16,15 14-13-16,5 0 0 15,7 5 9-15,1 2 20 16,5-1-29-16,2 0 17 0,2 2 14 16,5 1-17-16,1 0-6 15,8-1-6-15,3 1 18 16,2-5-14 0,3-2-6-16,0-2 0 0,-3 0 4 15,-4 0 6-15,-6-3-10 16,-7-7 0-16,-5 2 10 15,-8-1-14-15,-3 3 4 16,-5 0 0-16,-2-1-5 16,-1 4 21-16,0 1-16 15,0 1 0-15,0 0 10 16,0-1-32-16,0 1 22 16,0 1-87-16,0-2-101 0,0-3-274 15</inkml:trace>
  <inkml:trace contextRef="#ctx0" brushRef="#br0" timeOffset="159956.9903">13862 9982 608 0,'0'0'132'0,"0"0"-92"0,0 0 0 16,0 0 66-16,0 0-42 15,0 0 22-15,0 0-46 16,-4-2-39-16,5 7 36 16,11 7-33-16,3 0 30 15,6 0-4-15,4 1-15 16,2-2 39-16,5 1-54 15,3-2 7-15,0-2-4 16,2-1 12-16,-1-3-15 16,-5-4 0-16,-1 0 20 15,-6 0-26-15,-2 0 6 16,-3 0 0-16,-2-4-8 16,-4-3 23-16,-4 1-15 15,-1 4 0-15,-3-1 16 0,-1-1-23 16,-3 4 7-16,2-3 0 15,-3 3-19-15,3 0 19 16,0 0-53-16,0 0-87 16,-1-1-159-16,-2-2-170 15</inkml:trace>
  <inkml:trace contextRef="#ctx0" brushRef="#br0" timeOffset="161939.2598">18466 9900 232 0,'0'0'402'0,"0"0"-289"16,0 0-5-16,0 0-23 16,0 0 35-16,0 0-18 15,-16-8-73-15,16 8 51 0,0 0-79 16,0 0 9 0,0 0-6-16,0 0 20 0,8 0-24 15,8 5 0-15,5 6 13 16,6 0 1-16,4 4-12 15,7-1-2-15,5 2 0 16,0-3 21-16,2 0-21 16,-3-2 0-16,-3-1 6 15,-1-4-21-15,-7-3 15 16,-5-3 0-16,-5 0-1 16,-6 0 25-16,-5 0-24 15,-4-4 0-15,-1-1 4 16,-5 0-12-16,0 2 8 15,0 0-27-15,0 3-4 0,0 0-103 16,0 0-109 0,-5-3-156-16</inkml:trace>
  <inkml:trace contextRef="#ctx0" brushRef="#br0" timeOffset="164467.8052">22502 9847 604 0,'0'0'73'0,"0"0"-57"16,0 0 43-16,0 0-19 15,0 0 14-15,0 0-35 16,6 0-14-16,1 0 45 16,0 5-29-16,1 1-8 15,4 0 35-15,1 2-42 16,1-2 27-16,2 2 0 15,3 0-28-15,0 1 37 16,1 0-42-16,2 1 2 16,3-2 4-16,0 1 8 15,3-3-14-15,2 0 0 16,0-1 19-16,0 1-23 16,-2-1 4-16,-3-4 0 15,-1 0-9-15,-3-1 17 16,0 0-8-16,-2 0 0 0,-2 0 17 15,-1 0-26-15,-4 0 9 16,0 0 0-16,-4-4-11 16,-4 1-100-16,-4-1-13 15,0-3-79-15,0 1-395 16</inkml:trace>
  <inkml:trace contextRef="#ctx0" brushRef="#br0" timeOffset="172956.9615">2061 12491 81 0,'0'0'167'16,"0"0"-115"-16,0 0-50 15,0 0 53-15,0 0 42 16,0 0-33-16,0 0 5 16,-46 1-67-16,46-1 24 15,0 0 68-15,0 0-30 16,0 0-2-16,-3 0 1 15,3 0-19-15,0 0 18 0,-2 0-56 16,2 0 16-16,0 0-17 16,0 0 6-16,0 0-11 15,0 0 0-15,0 0-11 16,0 0 4-16,5 5 7 16,8-1 0-16,2-1-8 15,3-1 18-15,6 1-10 16,4-3 0-16,8 0 9 15,10 0 17-15,5 0-25 16,7 0 0-16,3-1 4 16,2-3 5-16,-2 0-10 15,2 1 0-15,-4 0 11 16,-2-2-5-16,-5 3-6 16,-1-1 0-16,-3 0-13 15,-2 3 26-15,6-1-13 0,0 1 0 16,6 0 6-16,5 0-9 15,-2 0 3-15,0 0 0 16,-4 0-2-16,-6 0 4 16,3-2-2-16,-1-1 0 15,-2 0 13-15,-5-1-16 16,-4 0 3-16,0-2 0 16,-3 1 2-16,1-2 15 15,0 0-10-15,-1-2-4 16,-3 2 11-16,-2 0 5 15,-4-1-19-15,1 2 0 16,-4 1 1-16,-2-1 16 0,-2 1-17 16,-5 2 3-16,-2-2 16 15,-5 2 3-15,-3 0-22 16,0 2 0-16,-4-1 33 16,1-1-19-16,-2 3-2 15,-3 0-10-15,3-2 16 16,-3 2-14-16,0 0-4 15,0 0 0-15,0 0-14 16,0 0 13-16,0 7-8 16,0 8-24-16,-14 2-211 15,-14-1-247-15</inkml:trace>
  <inkml:trace contextRef="#ctx0" brushRef="#br0" timeOffset="174651.9589">320 12784 606 0,'0'0'83'0,"0"0"-31"15,0 0-22-15,0 0 47 16,0 0-57-16,0 0-15 16,0-1-10-16,0 1 3 15,3 4 2-15,0 9 28 16,0 5-26-16,3 5 55 15,2 5 3-15,2 1-47 16,-1 3 19-16,2-1-20 0,0-3 7 16,-3-3-11-1,-2-3 10-15,0-5-14 0,1-3-4 16,-7-6 0-16,3-2-7 16,-3-5 23-16,0-1-16 15,0 0 36-15,0-10-6 16,-10-11 32-16,-5-4-62 15,-3-1 0-15,0-2-9 16,5 1 4-16,2 2 5 16,2-1 0-16,5 3 13 15,4 2-21-15,0 1 8 16,0 3 0-16,0 0-9 0,10 1 4 16,7 2 5-16,-1 3 0 15,6 2 8 1,-5 6-16-16,1 3 8 0,-5 0-2 15,-4 10-16-15,-3 6 5 16,-3 4 11-16,-3 4 2 16,0 0 0-16,-6 1-2 15,-9-1 2-15,0-5 0 16,-1-2-3-16,8-6 17 16,2-5-14-16,2-6 0 15,4 0-20-15,0 0 19 16,3 0-257-16,7-11-293 15</inkml:trace>
  <inkml:trace contextRef="#ctx0" brushRef="#br0" timeOffset="175633.378">571 13068 586 0,'0'0'93'0,"0"0"-53"16,0 0 39-16,0 0-11 16,0 0 33-16,0 0-76 15,34-51-10-15,-22 34 48 16,0-3-52-16,0-4 19 15,1 4-14-15,-5-3 4 16,1 1-10-16,0 3-10 16,-5 4 0-16,7 0-7 15,-7 3 18-15,-1 6-11 0,2 0 0 16,-5 2 20 0,0 4-25-16,0 0 5 0,0 0-5 15,0 0-13-15,0 0-16 16,0 4 27-16,0 12-5 15,-2 0 24-15,1 0-7 16,-2-1-5-16,3 0 0 16,0-1-2-16,0 1 10 15,0-4-8-15,0-2 0 16,0 0 21-16,7 1-21 16,2-3 0-16,3 0 0 15,-1-2-2-15,2-2 21 16,-4 0-19-16,4-3 0 15,-1 0 13-15,0 0-6 16,-2 0-7-16,-2-3 0 16,1 0-5-16,-3-4 18 0,0 2-13 15,-3-1 0-15,0 2 9 16,-2-3-4-16,-1 4-5 16,0-3 0-16,0 0-11 15,0 3 11-15,0 0 0 16,-3 0 0-16,-1 1 1 15,2 2-20-15,2 0 17 16,-2 0-70-16,2 0 13 16,-2 0-39-16,-1 0 71 15,-3 2 22-15,3 5-8 16,-3 0 5-16,3 2 8 0,3-1 0 16,-2-3-11-1,2 0-72-15,-1-5-310 0</inkml:trace>
  <inkml:trace contextRef="#ctx0" brushRef="#br0" timeOffset="175897.2295">671 12821 266 0,'0'0'0'0</inkml:trace>
  <inkml:trace contextRef="#ctx0" brushRef="#br0" timeOffset="177252.817">666 13057 806 0,'0'0'103'0,"0"0"-95"0,0 0 56 15,0 0 19-15,0 0-36 16,0 0-24-16,45-53-14 16,-39 36-5-16,-3-2 12 15,3-5 4-15,-3 0-28 16,0-2 8-16,0 4 0 15,3 2-5-15,4 3 18 16,-2 4-13-16,-2 4 0 16,4 3 10-16,-4 3-23 0,3 3 13 15,-3 0-16-15,3 0 7 16,-3 7-20-16,3 4 29 16,-3 2 0-16,2 2 7 15,-1-1-14-15,0-2 7 16,1 0 0-16,2-6 3 15,4 0 13-15,-1-6-16 16,5 0 24-16,7 0-17 16,-1 0 21-16,-3-6-28 15,-3 3 1-15,-9 3-14 0,-3 0 10 16,-6 0 0 0,0 0-2-16,0 3-32 15,-3 8 37-15,-6 4 0 0,0-1 2 16,0-1 13-16,8-6-13 15,1 0-2-15,0-3 0 16,3-1 17-16,13-3-3 16,6 0-10-16,2 0-3 15,0-12 10-15,-3-2 4 16,-2-3-15-16,-8 2 0 16,-7-1-22-16,-4 2-6 15,0 0-86-15,-12 6 43 16,-4 5 34-16,-1 3 1 0,0 0 36 15,3 6-1 1,2 5 14-16,5-3-20 0,5 1 7 16,2-4 0-16,0-2-16 15,6 0 31-15,9-3-15 16,6 0 0-16,0 0 18 16,1-6-10-16,-5-7-8 15,-1-1 0-15,-5-3-7 16,-2-5 24-16,-4-2-17 15,-3-3 0-15,-2 2 14 16,0 2-11-16,0 9 2 16,0 4 24-16,0 9 79 15,0 1-103-15,0 0-10 16,0 8-25-16,0 15 22 0,0 7 2 16,0 4 6-16,3-3 0 15,3 3-3-15,3-7 13 16,-2-4-10-16,-4-4 0 15,0-7 11-15,-1-6-17 16,-2-4 6-16,1-2 0 16,-1-3 58-16,0-19-42 15,0-6-11-15,0-8-5 16,6 5-24-16,2 5 19 16,5 9-30-16,-1 9 30 15,1 6-14-15,-2 2 8 16,1 0 9-16,1 12-1 15,-5 7 0-15,-2 0-9 16,-5 1 12-16,-1-1-6 16,0-2-3-16,-4 0 18 0,-8-4 1 15,0-4-2-15,3-7 5 16,6-2 18-16,1 0-29 16,1 0-2-16,1-13-22 15,0-1-115-15,12 0 13 16,7 3-53-16,-2 2-37 15,-1 7 156-15,-4 2 50 16,-2 0 8-16,1 0 55 16,-5 0 37-16,4 3-9 15,-2 5 0-15,-1-4-36 0,2 0 53 16,3-1-56 0,-3-3 15-16,2 0 6 0,0 0-39 15,0 0 27-15,2-14-43 16,2-4 4-16,-3-3-13 15,-3-3-1-15,-3 2-16 16,-6 6-15-16,0 4 3 16,0 8 28-16,0 4-1 15,0 0-22-15,0 16 19 16,-6 4-2-16,6 7 6 16,0-7-3-16,0-1-200 15</inkml:trace>
  <inkml:trace contextRef="#ctx0" brushRef="#br0" timeOffset="177834.0035">1846 12623 793 0,'0'0'136'0,"0"0"-84"16,0 0 39-16,0 0-60 15,0 0 28-15,-44 77-54 16,39-41 3-16,5 0 15 15,3-1-9-15,19-4-12 16,7-7-2-16,2-5 17 16,3-6-42-16,2-9-1 15,-6-4-252-15</inkml:trace>
  <inkml:trace contextRef="#ctx0" brushRef="#br0" timeOffset="179204.495">1802 12973 991 0,'0'0'51'0,"0"0"-19"16,-5-87 56-16,10 42-59 0,8-7 9 16,-4-6-38-16,-6 1 0 15,-3 9-13-15,0 15 25 16,0 16-12-16,0 12 0 15,0 5 1-15,-3 0-16 16,-11 22 6-16,-2 8 9 16,2 10-7-16,6-2 19 15,8-7-12-15,0-4 0 16,3-7 9-16,16-7-13 16,3-4 4-16,-2-7 0 15,4-2 5-15,-2-7 11 16,6-20-16-16,-1-4 10 15,-5-5 14-15,-8 5-19 16,-5 9-5-16,-9 10 0 16,3 5-10-16,-3 6 25 0,0 1-15 15,0 0 0 1,0 5-3-16,0 12-6 0,0 5 9 16,0 5 0-16,0 2-8 15,2 0 21-15,5-4-13 16,-3 0 2-16,1-3 22 15,-2-2-37-15,1-4 13 16,-2-4 0-16,1-6-1 16,0-2 8-16,1-4-7 15,-1 0 0-15,8-7 22 16,1-15-44-16,4-3 13 16,5-1-77-16,-5 5 18 0,-1 9 30 15,-3 6 38 1,-4 5 0-16,-1 1-16 0,-1 0 13 15,3 15-22-15,0 3 25 16,6-1-3-16,-5-1 14 16,2-6-11-16,-3-4 0 15,0-4 13-15,-1-2-10 16,-3 0-3-16,-3-11-20 16,-2-6-18-16,0 0-75 15,-2 2 79-15,-8 3-3 16,4 7 14-16,0 2 13 15,0 3 5-15,6 0 5 16,-3 0 4-16,3 10 9 0,0 2-13 16,3-1 0-1,9 2 12-15,4-6-8 0,1-2 0 16,4-1-1-16,-3-4 18 16,0 0-12-16,-1 0-4 15,-3-13-5-15,2-4 12 16,-4-1-7-16,-1-2-5 15,-4 0 0-15,-4 3-9 16,0 3 24-16,-3 4-15 16,0 5 16-16,0 3 12 15,0 2 72-15,0 0-77 16,0 0-23-16,0 9-8 16,0 8-9-16,0 2 17 0,0 1 0 15,0-4 16-15,0-4-12 16,6-4-4-16,2-4 0 15,3-4 14-15,3 0-6 16,7-7-16-16,-2-14-71 16,-1 4-129-16,-6 2-23 15,-6 8 18-15,-3 7 213 16,-3 0 69-16,0 7 3 16,0 10 117-16,0 2-51 15,0-1-95-15,0-6 51 16,3-2-37-16,0-4 43 15,0-3-23-15,3-1-59 16,10-2 11-16,7-3 3 16,9-19-27-16,-3-8-10 0,1-9-507 15</inkml:trace>
  <inkml:trace contextRef="#ctx0" brushRef="#br0" timeOffset="180252.6039">3208 12696 737 0,'0'0'183'16,"0"0"-81"-16,0 0-29 16,0 0-19-16,0 0-54 0,0 0 37 15,6 50-37 1,0-21 97-16,0 0-93 16,3-6 52-16,0-6-55 0,-2-6 1 15,1-7 14-15,-1-4 8 16,-1 0-24-16,9-17 43 15,1-14-33-15,1-5 24 16,-1-3-34-16,-7 10 0 16,-3 12-18-16,-4 12 18 15,-2 5-31-15,0 17-52 16,0 13 36-16,0 9 36 16,0-2-6-16,7-1-98 15,2-6 21-15,3-8-3 16,3-5 20-16,0-10-5 15,3-5-39-15,-3-2 89 0,6-5 19 16,-4-11 13-16,-3-1 25 16,1 0 90-16,-6 4 6 15,-2 3 15-15,-4 3-39 16,0 3-1-16,-3 4-39 16,0 0-27-16,2 0-3 15,-2 0-18-15,0 0-9 16,4 0 0-16,2 0 0 15,0 0-9-15,8 0 9 16,2 0 0-16,-1 0-5 16,1 0 22-16,-4-3-17 15,-3 1 0-15,-3 1 11 0,-3-1-19 16,-3 2 8-16,0 0 0 16,0 0-14-16,0 0-6 15,0 0 13-15,0 0 6 16,-3 0 1-16,0 5-8 15,0 0 8-15,3 4 0 16,0-3-15-16,6 2 28 16,8 0-13-16,3-5 0 15,4-3 14-15,3 0-4 16,5-2-10-16,-1-15-4 16,-1-8-163-16,-8-6-519 15</inkml:trace>
  <inkml:trace contextRef="#ctx0" brushRef="#br0" timeOffset="180786.9169">4103 12612 829 0,'0'0'192'0,"0"0"-186"16,0 0-6-16,0 0 21 16,0 0 49-16,15 81 9 15,-8-48-33-15,1-6-20 16,1-5 27-16,-2-6-42 16,2-7 3-16,-1-5-14 15,-1-4 17-15,5-1 8 16,0-20-12-16,4-12-11 15,-1-7 5-15,-6 5 4 16,-3 8-11-16,-6 14 0 0,0 9-7 16,0 4-9-16,0 0 1 15,0 17 15-15,0 7-22 16,0-2 34-16,0-1-12 16,6-6 0-16,6-5 12 15,3-3-41-15,6-7 25 16,0 0-179-16,-2-14-193 15</inkml:trace>
  <inkml:trace contextRef="#ctx0" brushRef="#br0" timeOffset="181370.4633">4415 12718 723 0,'0'0'114'0,"0"0"-20"16,0 0 89-16,0 0-43 15,0 0-34-15,0 0-53 16,95-24-18-16,-68-2-10 15,0-5-25-15,0 1 0 16,-5 3 8-16,-7 3-32 16,-5 8-12-16,-5 9 35 15,-5 6-25-15,0 1-27 16,0 5 53-16,-6 12-4 16,-4 5 8-16,2 2-5 15,5-3 1-15,3 0 0 16,0-1-10-16,3-2 14 15,12-5-4-15,3-4 0 16,6-7 21-16,1-2-25 0,3-2 4 16,1-16 0-16,-3-6 6 15,-3-2 13-15,-5 0-19 16,-9 2 0-16,-3 4 17 16,-2 4-29-16,-4 10 12 15,0 2 0-15,0 4-4 16,0 0 4-16,0 0 0 15,0 12-5-15,0 2 24 16,0 1-32-16,0-4 13 16,0-3 0-16,12-2-12 15,6-5 22-15,2-1-10 16,5 0 0-16,0-14 22 0,0-9-19 16,-2 0-3-16,-4-4 0 15,-4 3-12-15,-3 2 21 16,-7 8-9-16,-4 6 0 15,-1 6 13-15,0 2-10 16,0 7-3-16,0 15 0 16,-7 6-14-16,2 3 28 15,5-1-14-15,0-5 0 16,0 1 15-16,11-6-42 16,8-6-16-16,5-5-168 15</inkml:trace>
  <inkml:trace contextRef="#ctx0" brushRef="#br0" timeOffset="181888.6689">5378 12528 853 0,'0'0'217'0,"0"0"-129"0,0 0-21 16,0 0-18-16,0 0-36 15,0 0-13-15,2 45 0 16,2-17 19-16,2-3 0 15,-3 0-19-15,0-8 0 16,0-5-2-16,0-5 19 16,-1-7-17-16,-1 0 23 15,2-19-19-15,-1-12 34 16,-1-10-38-16,1-4 0 16,-2-2-9-16,0 1-17 15,1 7 10-15,1 8 3 16,2 9 13-16,-1 12-14 15,0 7 14-15,-2 3 0 16,4 0-25-16,1 6 27 0,3 15-2 16,-2 5 0-1,-4-1 23-15,-3 2-18 0,0-3-5 16,0-1 0-16,-3-3-13 16,-1-5 26-16,4-5-26 15,0-10-180-15,1 0-525 16</inkml:trace>
  <inkml:trace contextRef="#ctx0" brushRef="#br0" timeOffset="183075.9092">5581 12617 819 0,'0'0'83'0,"0"0"-18"15,0 0 83-15,0 0-54 16,0 0-88-16,0 0-4 15,0 39 53-15,15-36-45 16,6-3 29-16,-2 0-9 16,1-8-21-16,-1-9 16 15,-4-4-25-15,-2-1 0 16,-2-2-11-16,-8-3 4 16,0 1 4-16,-3 3-6 15,0 4-6-15,0 7 0 16,0 2 15-16,0 4 0 15,0 3-7-15,0 0 20 16,0 3-13-16,0-2 0 16,0 2 18-16,0-3-32 0,0-2 14 15,10-2 0-15,4-5-14 16,-1 0 18-16,2 1-4 16,-2-2 0-16,-2 3 18 15,-2 1-27-15,-3 1 9 16,-2 3 0-16,-1 3-8 15,-3 2 3-15,0 0 5 16,0 0-3-16,0 5 7 16,0 7-13-16,-1 7 9 15,-8 3 0-15,6-2-13 0,0 4 32 16,3-1-19 0,0-2 0-16,0 0 19 0,6-1-16 15,6-4-3-15,1-2 2 16,2-3-10-16,2-5 19 15,0-3-11-15,3-3 6 16,1 0 8-16,-2-12 1 16,-5-5-15-16,-3-1 0 15,-5 1-8-15,-3 5 8 16,-3 1 0-16,0 7 0 16,0 3 7-16,0 1-15 15,-7 0 8-15,-3 0 0 16,2 5-24-16,2 4 33 15,3-1-9-15,3 2 0 16,0-1 11-16,0-1-22 0,0-3 11 16,6 2 0-16,6-4-17 15,3-3 32-15,0 0-15 16,1 0 0 0,-2-10 21-16,-3-3-31 0,-3-3 10 15,-5 1-18-15,0-1 5 16,-3 0-17-16,0 5 24 15,0 3 5-15,0 3-8 16,0 5-7-16,-6 0 16 16,0 0 0-16,1 0-20 15,0 6 14-15,5 3 6 16,0-2 0-16,0-2 14 0,4-2-14 16,8-3 8-16,7 0-8 15,4 0 18-15,2-7-8 16,2-10-10-16,0 1 0 15,-8-3 19-15,-1 2-24 16,-6 3 5-16,-6 5 0 16,-3 4-6-16,-3 4 6 15,0 1 0-15,0 0-2 16,0 8 6-16,-2 9-9 16,-4 6 5-16,2-3 0 15,3 2-4-15,1 0 4 16,0-6 0-16,0-3 0 15,5-5 13-15,3-4-13 0,6-4 0 16,0 0 1-16,-2-10-8 16,0-7 7-16,0 0-8 15,-6 0 6-15,-1 3-11 16,-4 7-2-16,-1 6 15 16,0 1 0-16,0 0-5 15,0 15 20-15,0 7-15 16,-3 2 20-16,0 0-5 15,0-2-4-15,3 2-11 16,0-5 0-16,-1-4-12 16,-2-5-108-16,-5-5-665 15</inkml:trace>
  <inkml:trace contextRef="#ctx0" brushRef="#br0" timeOffset="183934.4528">908 13484 375 0,'0'0'586'0,"0"0"-532"16,0 0-52-16,86-39 124 16,-51 24-94-16,2-1 17 15,-4 4-49-15,0 6 8 16,-8 2-25-16,-7 4 4 15,-9 0-167-15,-9 0-50 16,0 9-273-16</inkml:trace>
  <inkml:trace contextRef="#ctx0" brushRef="#br0" timeOffset="184109.7949">1135 13445 636 0,'0'0'128'0,"0"0"-105"16,0 0 41-16,0 0 2 0,0 0 14 15,0 0-9 1,16 94-33-16,-7-71 24 0,-1-1-50 16,2-1-4-16,-4 0-2 15,-3-4-6-15,3-6 0 16,-3-8-215-16,4-3-589 16</inkml:trace>
  <inkml:trace contextRef="#ctx0" brushRef="#br0" timeOffset="184932.9105">1314 13598 837 0,'0'0'51'0,"0"0"-31"16,0 0-16-16,0 0 56 16,0 0-19-16,0 0-21 15,52 45 34-15,-36-45-44 16,-2 0 11-16,-2 0 16 15,1-3-36-15,-2-13 30 16,-5-3-31-16,-5 2 7 16,-1 0-11-16,0 4 4 15,-1 4-28-15,-13 6 24 16,1 3-38-16,4 0 35 16,0 0 4-16,3 5-6 15,1 0-4-15,5 0-2 16,0-2 12-16,0 1-7 15,3-1 2-15,8 1 8 16,2-3 8-16,2 2 0 0,0-3-2 16,1 0-4-16,-2 0-2 15,2 0 0-15,-4-3 15 16,0-5-9-16,-6-1-6 16,0 1 6-16,0-4-3 15,-1-1-3-15,-3 2 0 16,1-3 0-16,-3 3 12 15,2-3-21-15,-2 0 9 16,0 2 0-16,0 0-2 16,0 2 4-16,0 1-2 15,0 3 23-15,0 2-6 0,0 3 19 16,0-1-1 0,0 2-23-16,0 0 12 0,0 0-24 15,0 0-15-15,0 5 10 16,7 7-10-16,1 5 15 15,2-1 0-15,2 3 5 16,-1-4-3-16,-1 0-2 16,-1-5 0-16,2-3-3 15,-3-3 19-15,-2-4-16 16,0 0 5-16,2 0 0 16,2-17 21-16,-1-4-26 15,-1-5-8-15,-4 7-40 16,-1 9-37-16,0 7 67 0,-3 3 6 15,0 3-85 1,0 20 88-16,0 5 0 0,4 0 9 16,1-6 0-16,4-5 17 15,3-7-17-15,0-7 15 16,0-3-15-16,4-6 80 16,-1-15-19-16,3-8-41 15,4-6-15-15,-4 4 2 16,0 3-12-16,0 8 5 15,-6 9-103-15,-3 5 1 16,-3 4-122-16,-3 2-465 16</inkml:trace>
  <inkml:trace contextRef="#ctx0" brushRef="#br0" timeOffset="185578.7247">1997 13500 289 0,'0'0'622'15,"0"0"-593"-15,0 0-13 16,0 0 20-16,0 0-14 16,0 0 5-16,1 25 12 15,7-22-36-15,-2-3 16 16,7 0 16-16,-4 0-33 15,2 0 46-15,0-11-42 0,-6-5 3 16,-2 1-6-16,-3-2-3 16,0 0-8-16,-9 1-26 15,-6 6-43-15,0 7 55 16,-1 3-16-16,1 0 13 16,0 12 17-16,6 0 1 15,6 0 1-15,3 2 6 16,0-8 0-16,0 3-3 15,3-7 3-15,9-1 0 16,6-1 4-16,0 0 12 16,6-3-16-16,-2-9 0 15,0-5 6-15,-5 1-1 0,-1 1-5 16,-2-2 0 0,-4 5 2-16,-4 2 13 0,-3 4 1 15,0 2 32-15,-3 2-34 16,0 2 51-16,0 0-50 15,0 0-9-15,0 0-6 16,0 0-11-16,0 0 3 16,3 0-8-16,-3 0 16 15,3 6-8-15,-3 0 11 16,3-3-3-16,0 4 0 16,4-4 11-16,-2 1-11 15,2 1 0-15,1-2 6 16,2-1 2-16,-1-2-2 15,5 0-6-15,-1 0 1 16,-1 0 16-16,-3 0-17 0,-2 0 0 16,-5 0-105-16,-2-2-175 15</inkml:trace>
  <inkml:trace contextRef="#ctx0" brushRef="#br0" timeOffset="187484.0727">1686 13381 587 0,'0'0'210'0,"0"0"-68"16,0 0 0-16,0 0-46 15,0 0-22-15,0 0-59 16,-47 8-8-16,36 9-7 15,3 2 7-15,0 3-13 16,5 1 6-16,0 0 0 16,3-4 13-16,0 0-1 0,0-6-12 15,6-3 0 1,3-5 6-16,4-3-5 0,1-2 16 16,5-5-15-16,0-14 29 15,-2-9-23-15,4-5 2 16,-9-3-10-16,-6-2 17 15,-2 2-28-15,-4 2 13 16,0 6-2-16,0 7 2 16,0 6 15-16,0 5-17 15,0 6 17-15,0 4-6 16,0-3 4-16,0 3-15 16,0 0-9-16,0 0-2 15,0 6-18-15,6 8 29 16,6 0 0-16,-1 5 4 15,2 1-14-15,-1-1 10 0,6 1 0 16,-3-3-6-16,3-3 15 16,1-3-9-16,-1-3 0 15,1-5 12-15,1-3-8 16,2 0 0-16,-1-5-4 16,1-7 0-16,-7 0 12 15,-4 5-13-15,-7 4 1 16,-4 3-9-16,0 0-2 15,0 0-21-15,-12 7 32 16,-1 8-23-16,-2 2 37 16,9-3-14-16,3-1 0 15,0 0 3-15,3-3-15 0,0-1 12 16,6-3 0 0,9-1-3-16,1-2 19 0,5-3-14 15,1 0 3-15,-5-8 2 16,1-4 11-16,-6-2-12 15,-6 1-6-15,-6-3 0 16,0 3-6-16,0 1-18 16,-8 2 11-16,-5 3-2 15,-2 3 1-15,3 3 14 16,2 1-6-16,2 0-10 16,4 0 17-16,2 2-2 15,2 6 1-15,0 0-4 16,0-1-7-16,11-3 11 15,8-3 0-15,9-1-4 16,2 0 23-16,6-4-13 0,-3-9-6 16,0-2 6-16,-8-2 5 15,-1 0-11-15,-6-2 0 16,-8-1 5-16,-1 6 11 16,-7 4-16-16,-2 5 23 15,0 4-22-15,0 1-2 16,-8 0 0-16,-2 9 1 15,-2 5-1-15,1 3 8 16,7 3-7-16,-2 1 0 16,6-4 8-16,0 0-16 15,3-1 8-15,12-3 0 16,0-3-12-16,7-5 32 16,-1-5-20-16,0 0 0 0,-3 0 9 15,-2-12 5-15,-4-5-8 16,-4-1-6-16,-5 1 2 15,-1 3 12-15,-2 3-14 16,0 6 0-16,0 4 5 16,0 1-25-16,0 0 20 15,0 5-10-15,0 16-4 16,0 11 21-16,-2 5-7 16,-3 6 0-16,-4 3 7 15,-3-4-12-15,-3-6 5 16,5-7 0-16,4-12-7 15,3-10-4-15,3-6 3 16,0-1-7-16,0-14 15 16,15-17-16-16,4-10 14 0,5-7-51 15,3 0-44-15,4 2-174 16,-2 9-234-16</inkml:trace>
  <inkml:trace contextRef="#ctx0" brushRef="#br0" timeOffset="190671.2153">7929 9894 512 0,'0'0'8'0,"0"0"10"0,0 0 20 16,0 0 22-16,0 0 73 15,0 0-86-15,-8 0-26 16,8 0 36-16,0 0-55 16,0 0 39-16,0 0-18 15,0 0-9-15,0 0 5 16,3 0-8-16,14 0-11 15,4 0 69-15,6 0-59 16,7 0 2-16,9 0-11 16,5-5 23-16,10-1-14 15,3 1-10-15,9-2 0 16,5 0 4-16,5-2 12 0,8-2-16 16,3-1 0-16,0-1 17 15,-2 0-18-15,0 3 1 16,-4 0 0-16,1 1-10 15,-4 4 23-15,-4 2-13 16,1 1 0-16,-6 1 17 16,-3 1-32-16,-10-1 15 15,-8-1 0-15,0-1-13 16,0-2 19-16,3-3-6 16,3 1 0-16,1-1 17 15,-1 2-22-15,-1 1 5 16,-2 2 0-16,0 0-21 15,-1 0 35-15,-3 2-14 16,1 0 0-16,-2 1 15 0,-3 0-25 16,-1 0 10-16,-7 0 0 15,-3 0-11-15,-2 0 22 16,0 0-11-16,-1 0 0 16,3 0 18-16,-5 0-22 15,0 0 4-15,-4 0 0 16,-9 0-14-16,-6 0 20 15,-4 0-6-15,-7 0 0 16,2 0 12-16,-1 0-21 16,-1 0 9-16,-1 0 0 15,0 0-16-15,0 0 27 0,0 0-11 16,0 0 0-16,0 0 16 16,0 1-25-16,0 2 9 15,0 2 0-15,-3 2-14 16,-6-1-11-16,-1 2-95 15,-5-5-60-15,-6-3-512 16</inkml:trace>
  <inkml:trace contextRef="#ctx0" brushRef="#br0" timeOffset="193092.0433">12062 9947 460 0,'0'0'31'0,"0"0"-21"16,0 0 91-16,0 0-36 16,0 0-9-16,0 0 5 15,0 0-53-15,103 0 52 16,-76 0-40-16,2 0-20 16,7 0 47-16,5 0-35 15,6 0-2-15,6 0-6 16,3 0 21-16,3 0-16 15,3 0-9-15,4 0 0 16,1 0 2-16,1 1 1 0,-2 1-3 16,0-2 0-1,-5 0 24-15,3 0-25 0,-1 0 1 16,2 1 0 0,-4 1-5-16,-4 3 12 0,-2-1-7 15,-4-1 32-15,-8 0-19 16,2-3 19-16,-5 0-32 15,-4 0 10-15,1 0 0 16,-7 0 0-16,0 0-10 16,0 0 0-16,-6 0 16 15,1 0-15-15,-4 0-1 16,-4-1 0-16,-6 1-7 16,-6 0 25-16,-4 0-18 15,1 0 0-15,-2 0 27 16,0 0-27-16,0 0 0 0,0 0 0 15,0 0-13 1,0 0 17-16,0 0-4 0,0 0 0 16,0 0-11-16,0 0-3 15,-2 6-163-15,-5 1-160 16</inkml:trace>
  <inkml:trace contextRef="#ctx0" brushRef="#br0" timeOffset="194839.8204">16103 10023 469 0,'0'0'3'15,"0"0"19"-15,0 0-22 16,0 0 0-16,0 0 57 16,0 0-42-16,77-7 28 15,-61 7 28-15,3 0-64 0,1 0 45 16,3 0-3-16,-1 4-34 15,7-1 55 1,2 0-63-16,3 2 20 0,6-3-8 16,5 1 6-16,9-1-16 15,6 0-9-15,5 1 6 16,7-3-21-16,5 0 24 16,7 0-9-16,5 0 0 15,2 0 14-15,-1 0-20 16,-2 2 6-16,-6 1 0 15,0 0-11-15,-6 0 12 16,-3-1-1-16,-7-1 0 16,-7-1 10-16,-7 0-12 15,-7 0 2-15,-6 0 0 16,-5 0-16-16,-8 0 18 0,-5 0-2 16,-11 0 0-1,-3 0 23-15,-4-1-23 0,0 1 3 16,-1 0 1-16,-2 0 22 15,0 0-18-15,0-2-8 16,0 2 0-16,3 0 2 16,2 0-22-16,-1 0-46 15,2 2-185-15,-5-1-373 16</inkml:trace>
  <inkml:trace contextRef="#ctx0" brushRef="#br0" timeOffset="196600.5964">19979 10021 359 0,'0'0'24'0,"0"0"-12"0,0 0 25 15,0 0 23-15,108 0-1 16,-70 0 21-16,10 0-68 16,9 0 79-16,11 0-45 15,10 0-29-15,9 0-1 16,10-4-16-16,10-2 1 16,4-4-6-16,6 3 5 15,3-2 0-15,-1 2 0 16,2-1 13-16,-5 3-21 0,-7 2 8 15,-11-1 0 1,-11 2-12-16,-16-1 21 0,-8 1-9 16,-11 1 0-16,-8-2 14 15,-8-2-17-15,-8 2 3 16,-6 0 0-16,-6-1-12 16,-8 2 14-16,-2 0-2 15,-6 2 0-15,0 0 17 16,0 0-7-16,0 0-10 15,0 0 3-15,0 0-16 16,0 0 21-16,0 0-8 16,0 0 0-16,0 0 10 0,0 0-35 15,0 3-36 1,0-2-158-16,0 1-107 0</inkml:trace>
  <inkml:trace contextRef="#ctx0" brushRef="#br0" timeOffset="197721.0986">23437 9201 191 0,'0'0'201'0,"0"0"-111"15,0 0 2-15,0 0-13 16,0 0 33-16,0 0 4 16,7-16-88-16,-7 16-1 15,3 0-27-15,3 3 17 16,0 12-17-16,5 9 21 16,0 4-21-16,1 7 47 15,1 6-39-15,1 8 27 16,0 6-12-16,-4 4-11 15,-4 4 5-15,-6-1-17 16,0 1 0-16,-12 0-12 16,-9-2 11-16,-12-3-47 15,-11-3-102-15,-16-7-314 0</inkml:trace>
  <inkml:trace contextRef="#ctx0" brushRef="#br0" timeOffset="199751.64">7040 8875 447 0,'0'0'97'0,"0"0"-72"16,0 0 10-16,0 0 121 15,0 0-82-15,0 0-26 16,-51 22 31-16,36-21-65 16,-3 2 25-16,2-1-1 15,-2 1-33-15,-1 2 29 16,2 2-34-16,-2 2 2 16,1 3-10-16,0 2 21 15,-1 3-13-15,1 2 0 0,0-1 20 16,6 1-15-16,-1 1-5 15,5-1 0-15,2 5-9 16,0 0 20-16,3 3-11 16,0 4 5-16,0 2 13 15,3 3-21-15,0-1 3 16,0 0 0-16,3-4 8 16,3 1 10-16,3 0-18 15,-1-1 12-15,2 0 3 16,0 0 1-16,-2 0-16 15,4 1 0-15,-3 0 0 16,-2 1 22-16,5 0-22 16,0-2 0-16,2-3 24 0,2 0-11 15,-4-2-13 1,4 1 0-16,-5-2-7 0,5 0 33 16,-2-2-26-16,0-2 0 15,0-2 20-15,-1-1-22 16,1-4 2-16,2-2 0 15,-1-3-9-15,6-1 20 16,0-3-11-16,6-1 8 16,3 0 5-16,4-3-23 15,7 2 10-15,-2 1-14 16,2-1-34-16,-6 1-176 16,-5-2-35-16,-9-2-476 0</inkml:trace>
  <inkml:trace contextRef="#ctx0" brushRef="#br0" timeOffset="210676.1469">8248 11622 188 0,'0'0'374'0,"0"0"-264"16,0 0-57-16,0 0 79 16,0 0-38-16,0 0-13 15,0 0 26-15,-5-16-93 16,5 14 57-16,0-4-25 0,-2 6-43 16,2 0 36-16,-2 0-39 15,2 0 0-15,0 0-18 16,0 0 18-16,0 0-73 15,0 0-187-15,0 3-183 16</inkml:trace>
  <inkml:trace contextRef="#ctx0" brushRef="#br0" timeOffset="215912.9498">6039 9836 371 0,'0'0'74'16,"0"0"-26"-16,0 0-48 16,0 0 18-16,0 0 77 15,0 0-76-15,0 0 48 16,0 3-30-16,0 2-35 15,0-2 59-15,3 2-56 0,5 1 9 16,2 0 54 0,0 4-67-16,4-3 38 0,7 4-22 15,-1-3-11-15,4 2 33 16,-1-1-39-16,7-4 0 16,-2-1 22-16,0-4-5 15,2 0-10-15,-3-1-7 16,4-14 21-16,-5-2-10 15,-3 0-11-15,-1-2 0 16,-6 4-4-16,-3 1 18 16,-1 2-14-16,-6 5 0 15,0 2 7-15,-3 2-10 16,-1 1 3-16,-2 1 0 0,1 1-18 16,-1 0 22-1,2 0-4-15,2 0 0 0,-4 0-42 16,1 0-8-16,-1 1-113 15,0 4-119-15</inkml:trace>
  <inkml:trace contextRef="#ctx0" brushRef="#br0" timeOffset="222344.1649">6273 10701 560 0,'0'0'54'16,"0"0"11"-16,0 0-8 15,0 0-48-15,0 0 39 16,0 0-29-16,0 0 2 16,0 23 10-16,0-12-21 15,3 3 33-15,3 1 0 0,-4 1-35 16,1 1 61-16,0-1-56 15,0-2-3-15,0 1-3 16,1-4 0-16,-3 0-7 16,-1-3 0-16,0 0-158 15,0-6-34-15,-5-2-451 16</inkml:trace>
  <inkml:trace contextRef="#ctx0" brushRef="#br0" timeOffset="222689.7196">6179 10847 416 0,'0'0'153'16,"0"0"-49"-16,0 0 3 15,0 0-41-15,0 0 17 16,0 0-83-16,0-1 0 15,0 13 3-15,0 2 12 16,3 3-6-16,6 2 12 16,0-2-11-16,3 0 25 15,-3-2-35-15,5-4 0 16,-3-2 6-16,-2-4 9 16,-1-5-15-16,2 0 13 15,2 0-3-15,0-10-1 16,1-9-9-16,-2-4 0 0,4-1-3 15,-3 3-24 1,-3 3-144-16,1 6-25 0,-7 7-331 16</inkml:trace>
  <inkml:trace contextRef="#ctx0" brushRef="#br0" timeOffset="226673.9042">11904 11955 402 0,'0'0'46'0,"0"0"-21"15,0 0-28-15,0 0 3 16,0 0 0-16,0 0-18 15,0 0-10-15,34 4-159 16</inkml:trace>
  <inkml:trace contextRef="#ctx0" brushRef="#br0" timeOffset="227175.7922">12981 11905 525 0,'0'0'89'0,"0"0"-69"16,0 0 6-16,0 0-26 0,0 0 0 15,0 0-1 1,-7-4 1-16,15 4 0 0,-3 0-1 15,1 0-265-15</inkml:trace>
  <inkml:trace contextRef="#ctx0" brushRef="#br0" timeOffset="227530.6736">13935 11847 515 0,'0'0'0'0,"0"0"4"16,0 0-8-1,0 0 8-15,0 0-8 0,0 0-3 16,17 4-254-16</inkml:trace>
  <inkml:trace contextRef="#ctx0" brushRef="#br0" timeOffset="227902.2591">14623 11913 500 0,'0'0'0'0,"0"0"-30"16,0 0-59-16,0 0-148 0</inkml:trace>
  <inkml:trace contextRef="#ctx0" brushRef="#br0" timeOffset="230601.4309">11958 11950 383 0,'0'0'70'0,"0"0"-63"16,0 0 18-1,0 0-11-15,0 0 18 0,0 0-16 16,25-17 2-16,-19 17 7 16,-2 0-2-16,1 0 19 15,1 0-42-15,1 0 37 16,1 0 7-16,1 0-42 15,2 0 48-15,2 0-41 16,3 0 0-16,-1 0-3 16,3 0 10-16,0 0-16 15,-2-3 0-15,5 1 8 16,-2-1-14-16,2 0 6 16,0 0 0-16,3 2-3 15,-2-1 6-15,1 0-3 16,-1 2 0-16,4-1 10 15,-1 1-17-15,0-2 7 0,0 0 0 16,-1 2-3-16,0 0 7 16,0 0-4-16,3 0 0 15,-2 0 10-15,-1 0-15 16,-1 0 5-16,-1 0 0 16,-1 0-11-16,-5 0 30 15,4 0-19-15,-4 0 0 16,-1 0 14-16,0 0-13 15,-2 0 2-15,2 0-3 16,6 0 12-16,3 0 1 16,3 0-7-16,1 0-5 0,0 0 19 15,-1 0-21 1,-3 0 1-16,3 0 0 0,-2 0-3 16,1 0 15-16,-3 2-12 15,3 0 0-15,-2-1 10 16,3 1-18-16,1-2 8 15,-3 0 0-15,2 0-3 16,-2 0 5-16,1 0-2 16,-2 0 0-16,1 0 11 15,4 0-17-15,0 0 6 16,3 0 0-16,1-3-5 16,-1-2 7-16,-2 0-2 15,0 0 0-15,-2 3 9 16,-1-1-11-16,-2-1 2 15,1 4 0-15,-1-2-7 0,-2 1 9 16,2-1-2-16,0 2 0 16,2-3 10-16,-2 3-17 15,1 0 7-15,-2 0 0 16,1 0-8-16,2 0 23 16,-2 0-15-16,-1 0 0 15,-1 0 1-15,-3 0 0 16,-2 0-1-16,-4 0 0 15,-4 0-13-15,-1 0 21 16,-4 0-8-16,-1 2 0 16,1-1 3-16,1 1-8 15,4-2 5-15,0 0 0 0,3 0-4 16,4 0 8 0,2 0-4-16,1 0 0 0,1-2-14 15,-2 2 3-15,-2-1 7 16,-1 1 4-16,1-2-9 15,-1 2 6-15,-1 0 3 16,3 0 0-16,-2 0 5 16,5 0-12-16,0 0 7 15,3 0 0-15,4 0-3 16,-2 0-16-16,2 0 17 16,2 0 0-16,-3 0 2 15,-1 0-7-15,0 0 7 16,-6 0 0-16,-1 0-11 0,-5-1 19 15,-2 0-8-15,-1-1 0 16,4 0 14-16,0-1-20 16,2 0 6-16,3 0 0 15,-5 1 0-15,1-1 9 16,-4 2-9-16,3-1 0 16,-2-1 6-16,0 1 5 15,-2-1-11-15,-3 2 0 16,-2-1-7-16,0 1 23 15,-2 1-16-15,4-2 0 16,-4 2 7-16,1-1-15 16,1 1 8-16,-3 0 0 15,1-2-2-15,0 1 8 16,-1 1-6-16,0 0 0 0,0 0 9 16,0 0-15-1,2 0 6-15,-2 0 0 0,4 0-8 16,-1 0 22-16,2 0-14 15,-1 0 0-15,-1 0 2 16,2 0-5-16,-2 0 5 16,-3 0-2-16,1 0 13 15,-1 0 3-15,0 0 24 16,0 0-3-16,1 0-29 16,-1 0 39-16,0 0-41 15,2 0-6-15,-1 0 3 16,1 0 18-16,-2 0-21 0,-1-1 0 15,1 0 1-15,-1 1-10 16,3-2 9-16,-1 0 0 16,1-1-2-16,1 1 18 15,1-1-18-15,-1 0 2 16,2 2 0-16,-2 0-12 16,0-2 14-16,0-1-2 15,-2 1 0-15,0-3 16 16,-2 2-24-16,1-3 8 15,-3 1 0-15,0-2-14 16,0-1 18-16,0 1-4 16,0-1 0-16,0-1 4 15,0 2-19-15,0-1 15 0,0 3 0 16,0 0-30 0,0 1 29-16,0 0 1 0,-2 2-10 15,1 2 13-15,1 1-17 16,0 0 14-16,-2 0-4 15,2 0-21-15,0 0 19 16,0 0 6-16,0 3 0 16,0 5 24-16,0 1-29 15,0 0 5-15,0 1 0 16,-1 1-13-16,-1-1 18 16,2 2-5-16,-1 0 0 15,1 0 26-15,0 1-22 16,0-1-4-16,-2 0 0 0,0 1-3 15,-3 0 14-15,-2-4-11 16,-2 3 0-16,-6-2 22 16,-3 0-35-16,-8 0 13 15,-5-2-61-15,-10-4-109 16,-9-1-337-16</inkml:trace>
  <inkml:trace contextRef="#ctx0" brushRef="#br0" timeOffset="231457.4542">11717 11794 343 0,'0'0'164'16,"0"0"-88"-16,0 0-29 15,0 0 95-15,0 0-64 0,0 0 5 16,0-20 0-16,0 20-82 15,0 0 34-15,0 0-35 16,0 11 0-16,0 5 76 16,0 2-75-16,0 2 35 15,5 4 13-15,7-1-46 16,-2 0 55-16,2 1-51 16,0-2 2-16,2-2 13 15,2-5-7-15,-1-4-15 16,10-5 1-16,5-5 30 15,6-1-26-15,8-1-5 16,3-15 0-16,2 1-21 16,-4-2-75-16,1 0-156 15,-4 0-464-15</inkml:trace>
  <inkml:trace contextRef="#ctx0" brushRef="#br0" timeOffset="236145.0241">16673 11647 702 0,'0'0'116'0,"0"0"-70"16,0 0 64-16,0 0-36 15,0 0-2-15,0 0-57 16,0 0 11-16,0 0-36 16,-2 0 10-16,2 3-105 15,0-3-66-15,0 0-320 16</inkml:trace>
  <inkml:trace contextRef="#ctx0" brushRef="#br0" timeOffset="240956.8199">7902 12797 465 0,'0'0'70'0,"0"0"55"16,0 0-48-16,0 0 36 16,0 0-15-16,0 0 21 15,0 0-89-15,-28-26 65 16,28 26-67-16,0 0-27 15,0 0-2-15,1 0 7 0,19 0-6 16,6 6 0-16,9 3-14 16,4-1-85-16,2-3-245 15</inkml:trace>
  <inkml:trace contextRef="#ctx0" brushRef="#br0" timeOffset="262338.0874">21774 11344 176 0,'0'0'487'0,"0"0"-392"16,0 0 2-16,0 0 0 15,0 0 19-15,0 0-35 16,0 0-67-16,0 0 39 16,-3 0-8-16,3 0-19 15,0 0-2-15,0-3-4 16,0-1-17-16,0 2-2 15,0 2 14-15,0 0-13 16,0 0-2-16,0 0-15 16,0 0-61-16,-2 0-239 15,-1 0-76-15</inkml:trace>
  <inkml:trace contextRef="#ctx0" brushRef="#br0" timeOffset="268803.0619">27528 10453 372 0,'0'0'35'0,"0"0"1"15,0 0 24-15,0 0 29 16,0 0-63-16,0 0 30 16,0 0 39-16,25-31-53 15,-25 31 43-15,0 0-44 16,0 0 7-16,0-2-3 16,0 2-34-16,0 0 6 0,0 0-17 15,0 0 0-15,0 10-2 16,-1 4 17-16,-5 1-14 15,5 0 21-15,-1 4-14 16,2 2 22-16,0 1-30 16,0 4 0-16,0-1 15 15,0 3-4-15,-1 2-11 16,-2-1 4-16,1 0 12 16,1-2-10-16,-1 3-6 15,1-2 4-15,-1-3-14 16,2 1 26-16,0-1-16 15,0 2 0-15,0-1 16 0,0-1-22 16,0 0 6-16,0 0 0 16,-1 0 1-16,-2-2 5 15,0 1-6-15,0-1 0 16,1 0 16-16,0-1-14 16,0 0-2-16,2 0 0 15,0 0-14-15,-1 1 28 16,1-1-14-16,-2 3 0 15,-1 0 11-15,1 1-15 16,-2 2 4-16,1 1 0 16,-2 0-7-16,1-3 23 15,1-1 0-15,-1 2-9 16,1-6 11-16,-2 1-10 16,-1 3-8-16,0-1 0 15,-4-1-6-15,1 4 14 0,0-4-8 16,-3 0 0-16,0-1 10 15,0 0-28-15,-4-7-46 16,-4-3-360-16</inkml:trace>
  <inkml:trace contextRef="#ctx0" brushRef="#br0" timeOffset="269800.0212">20060 10406 687 0,'0'0'139'16,"0"0"-88"-16,0 0-12 16,0 0 51-16,0 0-74 15,0 0-13-15,-49-5 39 16,32 9-35-16,-2 6 44 16,-5 5-6-16,-4 2-39 15,-7 5 43-15,-2 2-32 16,0 5-8-16,-2 0 32 0,8 7-37 15,1 3 0 1,6 2 5-16,2-1 4 0,2 4-7 16,5-2-6-16,1 1 0 15,4 1-3-15,3-2 9 16,2 3-6-16,4 2 0 16,1 3 9-16,0 3-15 15,10 4 6-15,4 4-18 16,2 1 16-16,5 0-97 15,2-7-200-15,5-6-359 16</inkml:trace>
  <inkml:trace contextRef="#ctx0" brushRef="#br0" timeOffset="274318.5219">11288 10880 531 0,'0'0'202'0,"0"0"-134"0,0 0-29 15,0 0-11-15,0 0 131 16,0 0-72-16,-30-27-81 16,17 27 9-16,-4 0-4 15,-2 0-11-15,-1 7 19 16,1 0 0-16,-2 3-17 16,0 1-2-16,-3 2 1 15,-1-3-4-15,3 4 12 16,4-3-9-16,1 0 1 15,-2 4 22-15,-2 1-15 16,-3 1-8-16,-1-1 2 16,8 1 15-16,-3-1-15 0,2 4-2 15,1 1 0-15,-2 1 17 16,7-2-21-16,0 0 4 16,6 1 0-16,3 0-14 15,0 0 14-15,3 1 0 16,0 1-1-16,2-2 18 15,5 1-25-15,2-1 8 16,0 2 0-16,-2 2-5 16,3-2 5-16,-2 4 0 15,1 0-2-15,-1 1 21 16,2 0-26-16,-1-2 7 16,0-1 0-16,0-3-14 15,3 0 16-15,0-2-2 16,3-2 0-16,1-3 13 0,4 1-19 15,0-1 6 1,3-1 0-16,2-2-11 0,1 1 15 16,0-2-4-16,1-1 0 15,3-1 14-15,-2-2-20 16,2 2 6-16,1-2 0 16,-1-1-10-16,3 0 13 15,-2-1-3-15,2 1 0 16,2 1 15-16,-1-1-18 15,2 1 3-15,-2-2 0 16,2 1-13-16,-3 0 20 16,1-1-7-16,0-1 0 0,2-1 15 15,0 0-22-15,-2-2 7 16,3 2 0-16,2-3-10 16,-1 3 12-16,3-1-2 15,-5 1 0-15,1 0 12 16,-1 3-20-16,-1 2 8 15,-1-2 0-15,4 2-15 16,0-1 21-16,2-3-6 16,5-1 0-16,-3-2 10 15,1 0-18-15,-4-1 8 16,-2 3 0-16,-3-2-12 16,1 4 10-16,-1 0 2 15,3-1 0-15,-1 3 7 16,0-2-26-16,-2 0 16 0,2 2-21 15,1 1 23-15,-1-1-29 16,-2 1 30-16,2-2-10 16,-3 2 4-16,-2-2-5 15,1 1 11-15,-4-1 0 16,3 1-16-16,1 0 19 16,-1-2-3-16,3 2 0 15,5-2 1-15,-2 0-5 16,2-3 4-16,0 1-14 15,1-2-6-15,-3 0 6 16,4-1 8-16,2 2-9 0,-3-2-43 16,6 0 54-16,-2 0-16 15,-1 0 16-15,2 0-8 16,-5 0 7-16,-3 0 5 16,2 0 0-16,-5 0-3 15,-2 0 0-15,0 0 3 16,-2 0 0-16,2 3-9 15,-1-3 15-15,0 4-6 16,1-1 0-16,0 0 8 16,1 1-12-16,0-1 4 15,-3 0 0-15,0 1-7 16,-2-1 8-16,0-1-1 16,2 3 0-16,-3-3 10 15,1 1-11-15,-1 0 1 16,1-2 0-16,4-1-6 0,-1 2 10 15,2-2-4 1,0 2 0-16,0 0 3 0,-3 0-6 16,-1 1 3-16,-2 1 0 15,0-3-1-15,-2 1 1 16,-1 0 0-16,2-2 0 16,-1 1 10-16,0-1-10 15,-1 0 0-15,-3 0 2 16,0 0-7-16,-2 0 6 15,-1-3-1-15,3-2 2 16,1-2 15-16,2 1-16 16,3 0-1-16,2 3 0 0,-2 3-5 15,2-2 6-15,6 1-1 16,2 1 0-16,2 0 9 16,-4 0-10-16,0 0 1 15,-7 0 0-15,0 1-4 16,1 1 9-16,1 0-5 15,-1-1 0-15,1 1 8 16,-2 0-10-16,-1-1 2 16,0-1 0-16,-3 0-7 15,3 0 10-15,3 0-3 16,0 0 0-16,0 0 11 16,-2 0-17-16,-3 0 6 15,-3 0 0-15,0 0-17 16,-2 0 14-16,0-3 3 15,-1-2-2-15,0 2 4 0,2-3-6 16,0 1 4-16,0-2-17 16,4-1-6-16,1 0-53 15,4-1 40-15,7-1 18 16,3 0 2-16,3 2 7 16,-7 0 9-16,-6 1-6 15,-8 0-1-15,-3-2 5 16,-3 1 2-16,-1-4 0 15,1 2 6-15,-1-3-8 16,1 1 2-16,0 1 0 16,0 0-3-16,2-1 13 15,0 2-10-15,-1 1 32 0,-2-2-18 16,2 1 42-16,-4 0-35 16,3 0 4-16,-3 1-7 15,1-1-12-15,0 2-6 16,0-2 0-16,0 4 11 15,1-2-12-15,0 3 1 16,-3-2 0-16,1 0 0 16,-1 0 11-16,-1-4-11 15,1 3 5-15,-3-2 3 16,2-1 10-16,0-1-18 16,-2-1 3-16,1 0 9 15,-2-1-4-15,-1-1-8 16,1 1 0-16,-2-1 16 0,3 2-12 15,-2-3-4 1,-1 2 0-16,0-1-9 0,-2 3 17 16,-1 0-8-16,-1-1 0 15,-2-1 14-15,0-2-15 16,0-4 1-16,0-3 0 16,-5-5-11-16,-5-2 20 15,1 2-9-15,2 1 0 16,-2 3 10-16,4 4-14 15,4 3 4-15,-2 1 0 16,0 2-7-16,1 1 9 16,1 2-2-16,-4-2 0 0,1 0 14 15,-6-1-17 1,-3-3 3-16,-3 5 0 0,-3-4 1 16,-2 2 10-16,0 1-11 15,0 0 23-15,-1-1-20 16,-1-1 47-16,3 1-24 15,-2 2-17-15,-1-2 27 16,0 0-19-16,0-2-8 16,0 2-9-16,-1-1 23 15,-3 1-21-15,2 2-2 16,-3-1 0-16,0 3 1 16,-2-1 8-16,-2 3-9 15,0 0 6-15,-3 3 10 0,-2-1-9 16,-1 1-7-16,0-1 0 15,1 2-8-15,-4 1 16 16,-3 2-8-16,-3-1 0 16,-3 1 20-16,3-3-28 15,0 1 8-15,5 1 0 16,-1 1-17-16,2 1 24 16,-1 0-7-16,-4 0 0 15,-1 0 17-15,-1 0-24 16,-3 0 7-16,2 0 0 15,-3 0-16-15,-1 0 17 16,0 0-1-16,0 0 0 0,3 0 16 16,-1-3-23-1,2-2 7-15,-3-1 0 0,0 2-8 16,-1-1 15-16,-4 2-7 16,-1 1 0-16,-4 2 11 15,-3-3-11-15,0 0 0 16,1-3 2-16,4 1-23 15,1 2 29-15,-2 1-8 16,-2 1 0-16,-3-2 15 16,0 1-23-16,-1 1 8 15,-3 1 0-15,-1-3-15 16,-3 2 20-16,-1-2-5 16,0 0 0-16,2 0 13 15,3-1-18-15,2 1 5 16,3-3 0-16,1 1-6 0,1 0 14 15,9 2-8-15,1 3 0 16,4 0 9-16,1 0-15 16,-1 0 6-16,-2 3 0 15,2 1-14-15,3-1 18 16,4-3-4-16,3 0 0 16,-1 0 17-16,-1 0-24 15,2 0 7-15,-7 0 0 16,0 5-14-16,-5 2 21 15,-4 5-7-15,3-1 0 0,3 0 12 16,4-2-13 0,6-2 1-16,5-1 0 0,3-4-14 15,-1 0 22-15,2 1-8 16,-1-3 0-16,0 3 13 16,-2-1-19-16,0 1 6 15,2 1 0-15,-5 1-10 16,5 0 14-16,-2 1-4 15,0-1 0-15,2 1 8 16,0-1-8-16,-1 0 0 16,5-1 5-16,2 1-12 15,4-3 21-15,2 2-14 16,2-1 0-16,1 1 18 16,5 0-13-16,1-1-5 15,1 0 0-15,1 2-11 16,-2-2 20-16,1 2-9 15,0 1 0-15,3-3 9 0,-1-1-12 16,1 0 3-16,0-2 0 16,-3 0-9-16,-3 0 15 15,-3 0-6-15,2 0 0 16,2-3 18-16,4 0-22 16,2 2 4-16,4 1 0 15,-5 0-10-15,6 0 14 16,-3-1-4-16,3 1 0 15,0 0 10-15,-2 0-14 16,-2 0 4-16,-1 0 0 16,1 0-11-16,-2-2 17 15,-1 1-6-15,-1-1 0 0,-1 2 14 16,3 0-20-16,0 0 6 16,0 0 0-16,2 0-12 15,-4 0 13-15,1 0-1 16,-2 0 0-16,3 2 10 15,0 3-34-15,3 3-16 16,0 2-111-16,0-1-82 16,1-4-348-16</inkml:trace>
  <inkml:trace contextRef="#ctx0" brushRef="#br0" timeOffset="275891.5698">16416 10997 733 0,'0'0'4'0,"0"0"-4"0,0 0 24 16,0 0 18-16,0 0 47 15,69-79-59-15,-46 62-7 16,4-4 10-16,4 2-27 15,5-6 8-15,3 1 18 16,6-5-24-16,4 0 13 16,6-2-21-16,7 0 0 15,3 3-6-15,3-1 13 16,0 4-7-16,0 0 0 16,0 2 9-16,3 0-10 15,1-2 1-15,0 1 0 16,2 1-13-16,-1 3 18 15,-3 0-5-15,0-1 0 16,-4 6 11-16,-5 0-14 16,-3 0 3-16,-4 4 0 0,-5-1-3 15,3 2 11-15,3 1-8 16,8 0 0-16,1 0 9 16,2-1-8-16,-3 4-1 15,-2 1 0-15,0 0-8 16,-3 1 14-16,2 1-6 15,-1 0 0-15,0-2 13 16,0 2-13-16,2 0 0 16,-1 2 0-16,-3-1-11 15,-2 2 17-15,-4 0-6 16,-4 0 0-16,-2 0 10 16,-2 0-6-16,-2 0-4 0,-4 0 0 15,3 0-7-15,-3 0 18 16,1 0-11-16,-4 2 0 15,2-1 10-15,-1 1-18 16,0-1 8-16,1 3 0 16,-5 0-8-16,-1-4 10 15,-3 3-2-15,-4-1 0 16,0-2 9-16,-1 0-16 16,1 1 7-16,0-1 0 15,2 1-3-15,0 2 12 16,-1-3-9-16,-4 3 0 15,0-1 8-15,2-2-5 16,2 2-3-16,1 1 0 16,1 2-1-16,-4-1 12 15,2 3-11-15,-3-1 0 0,0 1 8 16,0 1-11-16,-2-2 3 16,-2 2 0-16,0-1 0 15,-1 0 17-15,0 0-14 16,0 3-3-16,2-1 5 15,0 1 0-15,-3 0-5 16,0-3 0-16,-6 3-4 16,1-4 22-16,-1 3-19 15,-3-4 1-15,2 1 0 16,-2-1-3-16,1 1 3 16,0 0 0-16,1-2-2 0,-2 0-3 15,-3-4-127-15,-1 0-314 16</inkml:trace>
  <inkml:trace contextRef="#ctx0" brushRef="#br0" timeOffset="276239.01">20193 10270 712 0,'0'0'98'0,"0"0"-98"16,0 0 12-16,0 0-3 16,0 0 17-16,0 0-13 15,79 48 22-15,-57-31-33 16,-2 1 18-16,-3 1 3 16,-3 2-16-16,-4-1 16 15,-2 0 9-15,-5 3-14 16,-3-3 51-16,0 4-57 15,0-2 31-15,-14 1 23 16,-4 0-54-16,-7 1 44 16,-6-4-53-16,-5 0 6 15,-7 2-12-15,-10 1 3 16,-5 1-5-16,-3-7-234 16,0-9-442-16</inkml:trace>
  <inkml:trace contextRef="#ctx0" brushRef="#br0" timeOffset="311150.6503">17084 11768 433 0,'0'0'91'0,"0"0"-11"15,0 0-80-15,0 0 141 16,0 0-8-16,0 0-63 16,0 0 28-16,0 0-82 15,-27 10 20-15,27-10 22 16,11 2-32-16,11-2-11 15,6 0-13-15,10 0 6 16,6 0 12-16,10 0-10 16,15-2-10-16,5-2 0 15,7 3 27-15,1 1-30 16,-1 0 3-16,-4 0 0 16,-4 0-15-16,-6 5 19 0,-5 0-4 15,-7-3 0-15,-8-2 16 16,-9 0-16-16,-9 0 0 15,-12 0 3-15,-5-7-14 16,-9 2 21-16,-3-3-10 16,0 3 37-16,0-1-31 15,0 3 26-15,0 0-32 16,0 2 0-16,0 1-17 16,0 0 13-16,3 0-25 15,0 0-12-15,0 7-139 16,1 0-53-16,-4 0-298 15</inkml:trace>
  <inkml:trace contextRef="#ctx0" brushRef="#br0" timeOffset="323505.2178">4324 14621 432 0,'0'0'121'16,"0"0"-121"-16,0 0 106 16,0 0-18-16,0 0-52 15,0 0 17-15,0 0-53 16,-17-3 0-16,17 3 3 15,-1 0 12-15,-2 0-15 16,3 0 0-16,0 0 11 0,0 0 5 16,0 0-16-1,0 0 0-15,1 3-4 0,8-1 27 16,2 3-23-16,2-3 7 16,-2 2 2-16,2 0 43 15,-4 0-52-15,0 1 0 16,3-1-2-16,-2 0 16 15,-1 0-14-15,0 1 0 16,0-1 13-16,0 2-3 16,0-1-9-16,1 0-1 15,-2-1 11-15,1-1 6 16,1 2-17-16,-1 0 0 0,2-1 13 16,-1-1-14-1,1 1 1-15,-2 1 0 0,1-3-3 16,-1 1 14-16,0 0-11 15,4-1 0-15,-4 1 13 16,3 0-24-16,0 1 11 16,-1-2 0-16,2 0-2 15,-3 1 5-15,1 0-3 16,2 0 0-16,-1 1 9 16,-1-4-12-16,-1 3 3 15,4-3 0-15,0 1-8 16,0 2 25-16,5 0-18 0,-4-1 1 15,3 3 0 1,-3-2-2-16,1 0 2 16,-2 0 0-16,-1 0-9 0,-2 1 17 15,-1-1-8 1,2-2 0-16,-1 2 4 0,0-2-6 16,3 1 2-16,-2-2 0 15,6 3-8-15,-1-3 20 16,-3 2-12-16,4-2 0 15,-5 2 4-15,-2 1-18 16,4-2 16-16,-6 2-2 16,1-2 0-16,-4 1 17 15,0-1-18-15,0 0 1 16,-1 0 0-16,-1-1-15 16,2 2 15-16,-2-2 0 0,4 0 0 15,-2 0 19 1,10 0-19-16,-4 0 0 0,3 0 0 15,0 0 13-15,1 0 4 16,1-4-17-16,-1-2 4 16,-1 4 16-16,0-3-4 15,-6 0-16-15,2 3 8 16,-3-2 10-16,1 0-10 16,0-3 4-16,3 0-2 15,0 0 17-15,3-2-22 16,0 2-5-16,3 0 0 15,3 1-3-15,1-1 6 16,2 2-3-16,-3 0 0 0,-5 4 23 16,-5 0-29-16,-1 1 6 15,-2 0 0-15,-2-1-17 16,0-3 31-16,1-1-14 16,0 1 0-16,4-2 26 15,1-1-29-15,1 0 3 16,2-1 0-16,0 2-19 15,1 1 26-15,1-1-7 16,-4 4 0-16,-4-1 22 16,-1-1-36-16,-5 4 14 15,0-2 0-15,-3 2-12 16,0 0 23-16,1 0-11 0,1-1 0 16,-2 1 25-1,0 0-25-15,0-2 0 0,1 2 0 16,2-2 8-1,-3 1 15-15,3-4-23 0,-3 4 0 16,0 1 23-16,3 0-17 16,-3 0-6-16,0 0 0 15,0 0-26-15,0 0 26 16,0 0-1-16,0 0-86 16,0 1-196-16,-3 7-12 15</inkml:trace>
  <inkml:trace contextRef="#ctx0" brushRef="#br0" timeOffset="332495.3192">23139 2360 12 0,'0'0'293'0,"0"0"-200"16,0 0 10-16,0 0 21 16,0 0-34-16,0 0-37 15,0 0 12-15,0 0-62 16,0-2 50-16,0-1 35 15,0 0-55-15,0 0 43 16,-5 0-67-16,1 1 35 16,-1-3-5-16,0 2-26 15,-2 1 6-15,1-1-19 16,-1 0 0-16,2 2 7 0,-2 0-5 16,-2-1-2-1,1 0 0-15,-2 1 10 0,0 1-10 16,1 0 0-16,-4 0 3 15,-1 0-14-15,-1 0 14 16,-2 0-3-16,2 0 0 16,2 0 7-16,-1 0-7 15,1 1 0-15,4 3 1 16,-1-2-13-16,1 1 16 16,0-2-4-16,-2 1 0 15,1 2 12-15,1 2-17 16,-1 1 5-16,-1 0 0 15,2-1-16-15,-1 3 18 16,2 0-2-16,0-2 0 0,1 1 17 16,1-1-24-16,0 0 7 15,-1 1 0-15,3-1-18 16,-1 1 25-16,1 0-7 16,-2 3 0-16,-1 0 16 15,-1 1-22-15,2 1 6 16,-2-1 0-16,4 2-15 15,-3-1 24-15,1 1-9 16,1-1 0-16,0 0 18 16,2 1-20-16,0-1 2 15,0-1 0-15,0 1-19 16,-2-2 27-16,2 1-8 16,1-1 0-16,-2-2 18 0,1 3-29 15,0-2 11 1,0-1 0-16,1 2-15 0,2-3 27 15,0 3-12-15,0 0 0 16,0-2 19-16,0 2-28 16,0-2 9-16,5 1 0 15,1 1-8-15,1 0 16 16,2-1-8-16,-3 0 0 16,3 1 17-16,-1 1-26 15,2-1 9-15,-3 1 0 16,2-3-14-16,1 1 26 15,0 0-12-15,-1-1 0 0,0-1 12 16,1-2-18-16,0 2 6 16,0-4 0-16,3 1-15 15,0 1 29-15,4-2-14 16,-2 0 0-16,1-1 12 16,-2-1-17-16,0 1 5 15,-2-1 0-15,1 1-16 16,0-1 26-16,-3 1-10 15,2 1 0-15,0 1 14 16,-3-2-27-16,3 2 13 16,-2-2 0-16,2-1-9 15,0 0 17-15,-1-1-8 16,2 0 0-16,0-1 14 16,1 0-20-16,-1 3 6 15,3-3 0-15,-3 0-13 0,1 0 23 16,-2 0-10-16,4 0 0 15,-2 0 10-15,1 0-16 16,2-4 6-16,-2-1 0 16,1 0-17-16,2 0 25 15,-2-3-8-15,0 3 0 16,3 0 14-16,-3-2-23 16,-1 1 9-16,0-2 0 15,-3 3-14-15,-3-2 27 16,2-3-13-16,0 3 0 15,1-6 10-15,0 2-16 16,-2 1 6-16,2 1 0 0,-1-1-12 16,-1-3 19-1,-1 4-7-15,-2-3 0 0,0-1 18 16,-3-1-23-16,2 0 5 16,1 0 0-16,-2 0-5 15,-1 0 17-15,-1 2-12 16,2-1 0-16,-1 0 20 15,0 1-18-15,0 0-2 16,-3-1 0-16,-1 1 3 16,0-2 16-16,0 1-19 15,0-1 0-15,0-1 24 16,0 2-27-16,0 1 3 16,-1-1 0-16,-7 1 18 0,4 0-7 15,-1 0-4-15,-1 2-4 16,0 0 20-16,2-2-12 15,-3-1-11-15,2 2 0 16,1 1 1-16,-1-1 15 16,-1 1-16-16,1 0 0 15,0-2 20-15,-1 6-28 16,0-3 8-16,-2 1 0 16,-1-1-10-16,0 1 19 15,0 2-9-15,-1-4 0 16,1 3 23-16,1-1-17 15,1 2-6-15,-2-2 0 0,3 1-12 16,-3 1 23-16,3 0-11 16,-3 2 0-16,3 0 17 15,0 0-30-15,0 1 13 16,-1-2 0-16,-2 0-14 16,2 2 26-16,-1-1-12 15,2 2 0-15,0 0 8 16,0 1-17-16,-1-1 9 15,-2-1 0-15,0 1-16 16,0 1 28-16,-2 0-12 16,1 1 0-16,-2 0 13 15,1-2-23-15,0 2 10 16,0 0 0-16,4 0-16 16,-4 0 25-16,2 0-9 0,0 0 0 15,-2 0 19-15,2 0-31 16,-2 0 12-1,1 0 0-15,2 0-16 0,2 0 21 16,2 0-5-16,1 0 0 16,0 0 2-16,-1 0-14 15,1 0-29-15,-1 2-61 16,1 0 46-16,0 3-148 16,0 0-19-16,-1-2-203 15</inkml:trace>
  <inkml:trace contextRef="#ctx0" brushRef="#br0" timeOffset="334576.6619">15217 14886 276 0,'0'0'327'0,"0"0"-246"15,0 0-44-15,0 0 106 16,0 0-5-16,0 0-110 16,0 0 11-16,7 0 11 15,-7 0-30-15,0 0 40 16,1 1-53-16,4 0-6 0,4 1 40 15,3 0-21-15,3 2 16 16,2-4-17-16,3 0-10 16,1 0 32-16,4 0-41 15,-4 0 0-15,2 0-3 16,-1 0 18-16,0 0-15 16,-2 0 0-16,1 0 11 15,-3 0-18-15,-2 0 7 16,-2 0 0-16,-1 0-7 15,-6 0 21-15,-2 0-14 16,-2 0 0-16,-3 0 4 16,6 0-15-16,-6 0 11 15,0 0 0-15,0 0-5 16,0 0 16-16,0 0-17 16,0 0 6-16,0 0-2 0,-6 0-18 15,-3 0 20-15,-3 0 0 16,-3 0-4-16,0 0-2 15,-3 0 6-15,2 0 0 16,-5 0-4-16,0 0-20 16,-1 3 24-16,-2-1 0 15,-2 2-3-15,1 0 11 16,3-1-8-16,2 1 0 16,1-1 0-16,3 0-13 15,2-2 14-15,5 1-1 16,0-1 0-16,3-1 12 15,2 0-12-15,2 0 0 16,1 0 2-16,1 2-21 16,0-2 19-16,0 0 0 0,0 0-1 15,0 0 8 1,1 1-7-16,15 0 0 0,3-1 3 16,4 0-16-16,3 0 23 15,3 0-10-15,3 0 0 16,-1 0 17-16,0-2-20 15,-2 0 3-15,-5 1-26 16,-5 1 5-16,-1 0-146 16,-7 0-102-16,-8 0-368 15</inkml:trace>
  <inkml:trace contextRef="#ctx0" brushRef="#br0" timeOffset="336904.1123">6119 14318 423 0,'0'0'192'16,"0"0"-122"-16,0 0 88 0,0 0-28 15,0 0-8 1,0 0-57-16,0 0-55 0,0 0 34 16,0 4-44-16,0 4 0 15,0 2 17-15,3 0-11 16,-1-2 16-16,1-2-12 16,-3-1 2-16,0-2 7 15,3-3-16-15,-3 0-3 16,3 0 16-16,0-5-4 15,-3-10 3-15,3 0-15 16,-3 0 19-16,0 6-29 16,0 3 10-16,-3 3 0 15,-3 3-8-15,0 0 7 16,-3 0 1-16,0 12 0 0,3 0 0 16,2 2-13-16,4-1 13 15,0 1-100-15,0-3-77 16,0-5-273-16</inkml:trace>
  <inkml:trace contextRef="#ctx0" brushRef="#br0" timeOffset="344106.9891">30104 967 470 0,'0'0'38'0,"0"0"5"16,0 0 61-16,0 0-22 15,0 0 16-15,0 0-49 16,0 0-1-16,-7-61 41 15,4 61-81-15,0 0 10 16,-3 0-18-16,-2 0 20 16,1 0-20-16,-5 0 0 15,3 0 0-15,-2 0-15 16,0 0 21-16,0 0-6 16,-1 0 0-16,2 5 16 15,1-2-17-15,1 2 1 16,0-3 0-16,0 3-5 15,2 0 15-15,-2 1-10 0,1 0 0 16,3 2 15 0,-1 0-20-16,1 2 5 0,1-3 0 15,-3 3-5-15,-2-1 20 16,2 2-15-16,-1 0 20 16,-1-1-6-16,0 3 6 15,-1-1-20-15,-1 1 5 16,4 0 4-16,-1 1-1 15,1-1-8-15,0 1 0 16,2 1 16-16,1-1-21 16,0-2 5-16,-1 5 0 15,2-2-14-15,0 1 28 16,1-1-14-16,-1 2 0 16,1 0 9-16,1 0-16 0,0 2 7 15,0-2 0-15,0 0-18 16,0 0 24-16,1-2-6 15,6-1 0-15,0 0 18 16,0-3-24-16,1-1 6 16,1-1 0-16,1-1-14 15,1 1 25-15,2 1-11 16,-3-1 0-16,2-2 15 16,0 1-23-16,0 2 8 15,3-3 0-15,-1 0-13 16,2-2 21-16,0 0-8 15,2-1 0-15,-1 2 17 16,3-1-25-16,0-1 8 0,-1 1 0 16,1-1-12-16,-4-2 21 15,4 0-9-15,0-1 0 16,-2-1 17-16,2 0-21 16,-3 0 4-16,2 0 0 15,-2 0-17-15,1 0 31 16,2 0-14-16,-1-5 0 15,-1 1 13-15,0-1-21 16,-2-1 8-16,1 0 0 16,-2-1-11-16,1-1 23 15,-1-2-12-15,3-1 0 16,-3-3 20-16,0 1-27 16,0-2 7-16,-2 3 0 15,-2-2-14-15,0 1 19 0,-3 1-5 16,-1 1 0-16,-2-6 19 15,-4 1-20-15,1-1 1 16,-2-3 0-16,1 6-2 16,-1-4 21-16,0 1-19 15,0-2 0-15,0 4 22 16,0 1-13-16,0 1-9 16,0 4 0-16,0-3 9 15,0 2 10-15,-3 0-19 16,-3-3 0-16,2 2 23 0,-2 1-25 15,1-1 2 1,1 1 0-16,-2 2-14 0,1 1 31 16,1 0-17-16,-1 1 6 15,-1 0 11-15,-2-2-9 16,0 1-8-16,-1-3 0 16,-3 1-8-16,2-1 24 15,1 1-16-15,-4 1 0 16,2-1 20-16,-1 1-30 15,-3 2 10-15,2 0 0 16,-2-1-17-16,0 3 18 16,-3-2-1-16,1 2 0 15,0-1 21-15,-1 2-24 16,1 0 3-16,0 0 0 16,-2 0-17-16,2 2 33 0,-1 1-16 15,0 0 0-15,-3 0 16 16,1 0-27-16,0 0 11 15,0 0 0-15,7 0-12 16,3 0 17-16,4 0-5 16,0 0 0-16,2 1-23 15,0 3-11-15,2 3-105 16,-2-1-118-16,-5-1-188 16</inkml:trace>
  <inkml:trace contextRef="#ctx0" brushRef="#br0" timeOffset="345733.325">16604 14926 515 0,'0'0'158'16,"0"0"-67"-16,0 0 20 15,0 0 38-15,0 0 0 0,0 0-82 16,0 0-47 0,-33 2 2-16,36-1 0 0,13-1-12 15,4 0 41-15,4 0-50 16,2 0 53-16,4 0-49 15,3 0-4-15,0-3 4 16,1-1 10-16,-1 0-15 16,0-1 0-16,-2 1 23 15,-1 0-30-15,-4 1 7 16,-7 2 0-16,-7 1-13 16,-6 0 21-16,-5 0-8 15,-1 0 0-15,0 0 6 16,0 0-9-16,0 0 3 15,0 0 0-15,0 0-20 0,0 0 16 16,0 0 4 0,0 0 0-16,0 0-34 0,0 0 16 15,0 0-77-15,0 3-32 16,0-3-52-16,0 0-236 16</inkml:trace>
  <inkml:trace contextRef="#ctx0" brushRef="#br0" timeOffset="352647.2497">23825 4739 398 0,'0'0'105'16,"0"0"-28"-16,0 0-18 16,0 0 17-16,0 0 4 15,0 0-65-15,0-23 22 16,0 20-11-16,0 0 4 0,0 0 52 15,0 1-64-15,0-1 35 16,0-1-23-16,-3-1-16 16,-4 0 12-16,0 0-26 15,0 1 0-15,-1 0 10 16,1 0 7-16,-3-2-17 16,0 1 0-16,0 0 20 15,-3 2-19-15,-1-1-1 16,-1 1 0-16,0 0-8 15,-1 3 24-15,2-2-16 16,0 0 0-16,0 2 9 16,1-1-11-16,1 1 2 15,0 0 0-15,-1 0-6 16,-1 0 11-16,-2 3-5 16,2 3 0-16,1 2 15 0,2 0-25 15,-2 1 10 1,4-2 0-16,1 1-12 0,-1-1 22 15,2-1-10-15,0 0 0 16,1 1 11-16,0 1-18 16,-3 1 7-16,1 0 0 15,-1 2-7-15,0 3 12 16,-1-2-5-16,3 1 0 16,-1-2 14-16,2 0-21 15,2 0 7-15,-1-1 0 16,2 0-9-16,-1-1 20 15,2 4-11-15,-1-2 0 0,2 2 8 16,-2 4-11-16,0 1 3 16,0 0 0-16,-2 1-2 15,2-2 12-15,3 2-10 16,0-1 0-16,0-2 15 16,0 0-17-16,0-2 2 15,0 0 0-15,0 0-9 16,0 1 20-16,0-1-11 15,2 2 0-15,1 1 11 16,3-1-8-16,-2-2-3 16,2 1 0-16,0-4 3 15,4 0 13-15,-2-2-16 16,3-1 0-16,-1 1 12 0,3-2-9 16,2-2-3-16,3 1 0 15,3 1-5-15,2 0 10 16,3-2-5-16,1-1 0 15,2 1 9-15,-4-2-10 16,0 0 1-16,2 2 0 16,-3-4-11-16,3 2 20 15,-2-2-9-15,-1-1 0 16,0 0 14-16,-3 0-22 16,1 0 8-16,-3 0 0 15,-2 0-9-15,-1 0 20 16,1 0-11-16,1 0 0 0,1-4 8 15,1-2-16 1,0 0 8-16,1-2 0 0,-3 2-7 16,-2-2 12-16,0-1-5 15,-3 1 0-15,-1 0 10 16,-5-3-16-16,0 2 6 16,-2-2 0-16,-3-3-3 15,-1 0 11-15,1-2-8 16,-2 0 0-16,0 1 3 15,0 1-9-15,0 0 6 16,0 2 0-16,-2-1-3 16,-1-1 16-16,-3 2-13 15,0-4 0-15,2 2 3 16,-1 0-9-16,1 2 6 16,-1-2 0-16,1 4-2 0,1 1 16 15,-3-1-14-15,0 2 0 16,0-1 4-16,1 2 2 15,-1-1 3-15,-1 2-9 16,1 0 16-16,0 1-1 16,-2 0-7-16,0 0-8 15,0 1 11-15,1-4-3 16,-2 2-3-16,0-3-5 16,0 2 0-16,-2-2 26 15,1 2-32-15,-2 0 6 16,1-1 0-16,0 0-8 15,0 0 10-15,1 0-2 0,-2-1 0 16,3 1 21-16,-3-1-23 16,5 3 2-16,-2-3 0 15,-1 0-10-15,0 1 12 16,0-1-2-16,-1 1 0 16,0-1 13-16,0 2-13 15,0 4 0-15,1-4 0 16,0 2-18-16,-5 1 19 15,4-2-1-15,-2 1 0 16,0 0 15-16,3 2-18 16,1 1 3-16,1 2 0 15,2 0-16-15,3-2 16 16,0 2 0-16,3 0 0 0,0 0-21 16,0 2-13-1,0 8-52-15,0 4-91 0,0-1-41 16,6-4-532-16</inkml:trace>
  <inkml:trace contextRef="#ctx0" brushRef="#br0" timeOffset="354006.1938">17719 14950 565 0,'0'0'100'0,"0"0"-76"16,0 0 112-16,0 0-34 15,0 0-47-15,0 0 28 16,0 0-68-16,-3-3 48 16,3 3 10-16,11 0-73 15,3 0 63-15,2-2-42 16,5-1-16-16,3 0 64 15,6 0-62-15,4-4 6 0,3 1-13 16,0-1 35 0,2 4-34-16,-3 1-1 0,-5 2 0 15,-7 0-17-15,-5 0 21 16,-3 1-4-16,-5 8 0 16,-5 3-151-16,-6 0-75 15,-7-5-331-15</inkml:trace>
  <inkml:trace contextRef="#ctx0" brushRef="#br0" timeOffset="366649.6195">30343 5291 134 0,'0'0'133'0,"0"0"-112"0,0 0 48 15,0 0-13-15,0 0 34 16,0 0-12-16,0 0-45 15,-10-11 30-15,10 11-60 16,0 0 23-16,-2 0 14 16,2 0-40-16,0 0 47 15,0 0-24-15,0 0-23 16,0 0 41-16,0 0-36 16,0 0-5-16,0 0 1 15,0 0 17-15,0 3 4 16,2 2-4-16,4 3-9 15,2-4 33-15,3 3-40 0,-1-3 13 16,4 2 23-16,-2-3-25 16,2 2 0-16,0-1-13 15,-1-2 4-15,-2-1-4 16,1-1 7-16,0 2-7 16,0-2 11-16,-1 1 7 15,1 0-8-15,1-1-10 16,1 2 11-16,0-2-9 15,1 3 4-15,-2-2-6 16,2 3 0-16,-2-4 13 16,5 0-13-16,-1 3 0 15,-1-3 5-15,-1 0-17 0,-2 0 15 16,1 0-3-16,1 0 0 16,-2 0 27-1,3 0-27-15,0-3 0 0,1-4 10 16,-2 3-10-16,3-2 4 15,-3-1-4-15,0 2 0 16,-4-2 22-16,-1 2-23 16,0 0 1-16,-2 1 0 15,-1-1-8-15,4-2 17 16,-5-1-9-16,3-1 0 16,-2-1 27-16,2-1-26 15,-1 0-1-15,-1 1 4 16,1-2-17-16,-1 4 16 0,-1-1-3 15,-3-2 0-15,-2 3 20 16,2-2-22-16,-1 0 2 16,1 1 0-16,0-1-10 15,-1-2 16-15,2 1-6 16,-4-2 0-16,1 1 20 16,1-3-24-16,-2 4 4 15,0 0 0-15,0 1-13 16,0 1 23-16,0-2-10 15,-6 3 0-15,1-4 20 16,1 1-27-16,-1 2 7 16,-1-4 0-16,0 2-13 15,-1-1 15-15,1 1-2 16,-1 0 0-16,0-1 18 0,-3 1-21 16,4 1 3-1,-4 0 0-15,1 2-18 0,-3-2 19 16,1 1-1-16,0-1 0 15,2 3 21-15,0-1-31 16,-5 2 10-16,2-2 0 16,-1 1-15-16,-5-2 20 15,2 1-5-15,1-4 0 16,-2 4 21-16,2-3-30 16,1 2 9-16,-3-1 0 15,2 3-14-15,3 2 14 16,1-1 0-16,1 0-6 15,1 3 24-15,0-4-18 0,1 4 0 16,0-2 0 0,2 3-14-16,1-1 18 0,-1 1-4 15,3 0 0-15,-5 2 16 16,-1-3-23-16,-1 3 7 16,-3 0 0-16,0 0-21 15,1 0 27-15,1 0-6 16,2 0 0-16,-1 0 19 15,1 0-23-15,2 0 4 16,-1 0 0-16,1 0-25 16,-1 0 36-16,1 0-11 15,1 3 0-15,-4 2 18 16,0-1-27-16,1 1 9 0,-2 0 0 16,2 1-15-16,-2-1 20 15,1 1-5 1,2 1 0-16,-1-2 16 0,3 2-22 15,-2-2 6-15,0-1 0 16,0 0-16-16,2 3 19 16,-1-1-3-16,0 2 0 15,1-1 19-15,0-2-25 16,-1 0 6-16,0 3 0 16,1-2-16-16,0 4 23 15,0-4-7-15,-1 1 0 16,1 0 19-16,0 2-25 15,0-1 6-15,1 1 0 16,1 1-17-16,0-1 24 0,2 1-7 16,-1 0 0-16,0 1 19 15,2 2-23-15,-1-3 4 16,2 3 0-16,0-2-17 16,0 0 22-16,0 2-5 15,0-1 0-15,0-2 27 16,0 2-32-16,0 0 5 15,0-3 0-15,0 1-21 16,0 1 29-16,0 0-8 16,3 1 0-16,2 0 24 0,0 1-27 15,0-1 3 1,-1 0 0-16,1 0-7 0,1-2 27 16,2 0-20-16,-1 1 3 15,0-3 27-15,1 1-30 16,1-2 0-16,0 1 0 15,0-1-17-15,0-1 26 16,2-1-9-16,0-2 0 16,-2 2 25-16,1-2-35 15,-2-2 10-15,-1 0 0 16,-1 0-14-16,0-1 22 16,-1 2-8-16,-1-2 0 15,4 0-75-15,1 0-4 16,-2 0-150-16,-4 0-301 15</inkml:trace>
  <inkml:trace contextRef="#ctx0" brushRef="#br0" timeOffset="368458.5496">19232 14882 475 0,'0'0'157'0,"0"0"-33"0,0 0-18 15,0 0-26-15,0 0 62 16,0 0-122-16,0 0 19 16,-9 0-20-16,9 0 1 15,0 0 3-15,0 0-13 16,0 0-8-16,0 0 66 15,0 0-65-15,3 0 23 16,10 0 14-16,4 0-23 16,4 0 3-16,1 0-20 15,2 0 0-15,2 0-13 16,3 0 13-16,3 0 0 16,2 0 0-16,-6 0 28 0,-1 0-37 15,-5-3 9-15,-4-1 0 16,-6 1-23-16,-4 1 28 15,-1 1-5-15,-6-1 0 16,-1 1-17-16,0 1 13 16,0 0-88-16,-1 0-141 15,-15-2-183-15</inkml:trace>
  <inkml:trace contextRef="#ctx0" brushRef="#br0" timeOffset="371233.3671">5381 5153 379 0,'0'0'19'0,"0"0"4"0,0 0 3 15,0 0 30-15,0 0 34 16,0 0-68-16,-49 15 20 16,49-15 18-16,0 2-51 15,0-1 46-15,0 1-47 16,0-1 15-16,-2 0 49 16,1 1-40-16,1-2-1 15,0 0 35-15,0 0-64 16,0 0 48-16,0 0-50 15,0 2 8-15,0 3 10 16,10-1 7-16,4 1 15 16,2-2-24-16,5 0 4 0,9-1 9 15,1-2-20 1,8 0-2-16,3 0 3 16,1 0 4-16,5-2-14 0,-2-6 0 15,2 1 26-15,1-2-33 16,-7 0 7-16,4 3 0 15,-7 0-13-15,4 2 24 16,-3 0-11-16,-4 1 0 16,0 1 11-16,-3-1-16 15,0 1 5-15,-3-2 0 16,-7 1-15-16,-2 0 24 16,-7 2-9-16,-6 0 0 15,-3 1 15-15,-2 0-22 16,0-3 7-16,-3 3 0 15,0 0-7-15,3 0 14 0,-3 0-7 16,3 0 0-16,3 0 13 16,3 0-23-16,-3 0 10 15,1 0-28-15,1 0-68 16,-1 0-127-16,-4 0-214 16</inkml:trace>
  <inkml:trace contextRef="#ctx0" brushRef="#br0" timeOffset="372790.8457">20621 14923 704 0,'0'0'33'0,"0"0"70"15,0 0 11-15,0 0 1 16,0 0-28-16,0 0-75 15,0 0 19-15,-2 0-22 16,14 0 4-16,3 0-4 16,6 0-4-16,4 0-5 0,-1-1 5 15,3-2 27-15,1 0-29 16,-1-2-3-16,0-1 12 16,1 3-2-16,-2 1-10 15,-4 1 0-15,-5-1-1 16,-1 1 25-16,-6 1-28 15,-2 0 4-15,-2 0 0 16,-2 0-10-16,-2 0 10 16,-2 0 0-16,0 0 0 15,0 0 16-15,0 0-16 16,0 0 0-16,0-2 3 16,0 2-23-16,0 0 20 15,0 0 0-15,0 0-2 0,0 0-7 16,0 0-51-1,0 0-143-15,0-2-129 0</inkml:trace>
  <inkml:trace contextRef="#ctx0" brushRef="#br0" timeOffset="377813.9121">22900 12083 502 0,'0'0'52'0,"0"0"12"15,0 0-7-15,0 0 74 16,0 0-95-16,0 0-8 16,0-22-8-16,-5 22-17 15,2-2 1-15,-3 2 32 16,-1 0-23-16,-5 0-3 16,-3 0 2-16,-3 0 12 15,0 0-8-15,-4 0-16 16,0 0 10-16,-5 0-2 15,2 0 7-15,0 0-15 0,2-3 11 16,3 1 15 0,5 2-22-16,-1 0-4 0,5 0 0 15,0 0-14-15,2 0 24 16,0 0-10-16,-3 5 0 16,1 2 22-16,-2 2-25 15,-2-2 3-15,0 1 0 16,0 2-13-16,0 0 20 15,-3 0-7-15,3 0 0 16,-2-2 18-16,-1 1-26 16,1 1 8-16,-2 0 0 15,5-2-6-15,3 1 20 16,9-2-14-16,1 3 0 16,1 3 21-16,-2 3-21 15,2 0 0-15,0-1 7 0,0 0-15 16,0 2 21-1,9-2-13-15,-2-1 0 0,1 3 16 16,-2 2-25-16,1-2 9 16,-1 3 0-16,0-1-18 15,-1-2 25-15,1 5-7 16,-2-3 0-16,3 4 14 16,1-2-14-16,1-1 0 15,4 0 1-15,2-2-16 16,6-2 17-16,4 1-2 15,2-2 0-15,2 0 18 16,5 2-24-16,0 0 6 0,1 0 0 16,0-1-15-1,1-1 22-15,-1 1-7 0,-2 0 0 16,2-4 19-16,-1 0-30 16,1 0 11-16,1-2 0 15,-1 1-9-15,5-1 15 16,-2-3-6-16,5 2 0 15,2-1 14-15,3 2-23 16,1 0 9-16,-4 0 0 16,4-1-15-16,-4-1 20 15,1-3-5-15,1 1 0 16,0-1 11-16,2-2-13 16,0-3 2-16,2 2 0 15,0-2-19-15,-5 1 19 16,2 2 0-16,-3-1-1 0,-1-1 6 15,1 2-11-15,1-1 6 16,0-2 0-16,4 3-18 16,-4-3 22-16,0 0-4 15,-4 0 0-15,-4 0 21 16,0 0-27-16,-2 0 6 16,-2 0 0-16,0 0-21 15,1 0 29-15,-2 0-8 16,2 0 0-16,-2 0-9 15,0 2-6-15,1-1 15 16,0 1 0-16,2-1-32 16,2-1 38-16,3 0-6 0,0 0 0 15,2 0 12 1,-1 0-20-16,0 0 8 0,-1 0 0 16,1 0-10-16,-2 0 13 15,2 0-3-15,-2 0 0 16,1 0 14-16,-1 0-21 15,-3 0 7-15,0 0 0 16,1 0-12-16,2 0 20 16,-1 0-8-16,0 0 0 15,-1 0 15-15,-1 0-19 16,1-1 4-16,2-1 0 16,2 1-14-16,1-1 17 15,2 2-3-15,-2 0 0 0,-1-3 15 16,0 3-20-16,-3-2 5 15,-2 0 0-15,1 1-22 16,-2 0 29-16,-1 1-7 16,-3-2 0-16,1 2 16 15,-3 0-23-15,0-1 7 16,1-1 0-16,2-1-13 16,5 0 19-16,1-1-6 15,3 0 0-15,-1 1 17 16,2 0-22-16,-3 3 5 15,-1-2 0-15,1 1-17 16,-1-1 23-16,-2-1-6 0,-2 0 0 16,-1 2 19-1,-3-3-25-15,-1-2 6 0,0-1 0 16,1-1-16-16,-1-4 25 16,-3 3-9-16,1-3 0 15,-1 0 10-15,-3 2-11 16,0-2 1-16,1 0 0 15,-4-3-16-15,3 1 23 16,-3-1-7-16,-6-1 0 16,1 2 9-16,-2 1-13 15,0-1 4-15,0 2 0 16,1-1-15-16,-3 1 20 16,-2-3-5-16,-1 2 0 15,-1 0 15-15,-2-2-20 16,-2 0 5-16,-1-3 0 15,1 0-12-15,-4 2 20 0,0-3-8 16,2 2 0-16,-1 0 21 16,1 0-21-16,-1 2 0 15,-1-2 2-15,2 2-7 16,-1 1 10-16,1 0-5 16,-2 3 0-16,0 0 21 15,0 0-27-15,0 1 6 16,0 0 0-16,0-1-9 15,-5 2 19-15,-1-7-10 16,-4 1 0-16,0 0 22 16,-1-5-25-16,-2 4 3 0,2-1 0 15,0 2-16-15,-2 3 22 16,1 0-6-16,-2 1 0 16,-2 2 20-1,-4 2-27-15,-2-1 7 0,-7 3 0 16,-1-1-3-16,2-1 7 15,-2 2-4-15,6-2 6 16,-1 1 16-16,-2 2-13 16,3-1-9-16,-1-1 0 15,1 0-16-15,1 2 27 16,1 0-11-16,0 0 6 16,1 1 18-16,-3-2-12 15,-1 1-12-15,1 1 1 0,0-1 2 16,4 0 14-16,0 1-17 15,-3 0 0-15,4 0 29 16,-3 0-23-16,-5 2-6 16,-2-2 0-16,-2 2 0 15,-2-1 10-15,2-2-10 16,1 1 0-16,0-1 21 16,3 1-28-16,1 1 7 15,0-1 0-15,5 0-17 16,-3 2 27-16,2-1-10 15,-2 1 0-15,-1 1 20 16,-2 0-33-16,-3 0 13 0,0 0 0 16,-1 0-10-1,1 0 17-15,-1-2-7 0,-1-1 0 16,-2 2 21-16,0-3-32 16,-2 3 11-16,0-2 0 15,0 0-18-15,4 1 28 16,-3 1-10-16,-2 1 0 15,3 0 17-15,-2 0-26 16,0 0 9-16,2 0 0 16,-1 0-20-16,0 0 24 15,4 0-4-15,-1 0 0 16,7 0 27-16,-1 0-39 16,1 0 12-16,0-2 0 15,-2 0-18-15,-3-3 28 16,-4 3-10-16,-8-3 0 0,-7-2 18 15,-5 0-29 1,-4 1 11-16,-3-3 0 0,0 2-19 16,-2-2 34-16,2 2-15 15,3-2 0-15,-3 3 21 16,1 0-35-16,0 1 14 16,2 5 0-16,4 0-19 15,2 0 23-15,5 0-4 16,2 0 0-16,3 3 18 15,0-1-22-15,5 1 4 16,2-3 0-16,1 0-23 16,1 0 38-16,3 0-15 0,-1 0 0 15,1 0 20 1,-1 0-32-16,-3 0 12 0,-2 0 0 16,0-1-20-16,-1-2 28 15,-1-1-8-15,3 1 0 16,-1-2 20-16,3 1-26 15,0-3 6-15,1 3 0 16,0-1-16-16,-1 2 25 16,2 2-9-16,-2 1 0 15,2 0 21-15,1 0-35 16,0 0 14-16,3 0 0 16,2 0-17-16,3 0 28 15,2 0-11-15,1 0 0 0,2 0 17 16,1 0-26-1,0 0 9-15,1 0 0 0,-3 0-28 16,1 0 40 0,-3 0-12-16,-1 0 0 0,3 0 21 15,-5 0-30-15,1 1 9 16,-1 5 0-16,-2-2-25 16,0 5 35-16,0-5-10 15,2 1 0-15,4 2 27 16,-2-2-39-16,4 0 12 15,0 2 0-15,0-2-20 16,2 2 31-16,1 1-11 16,0-2 0-16,3 0 21 15,1-3-33-15,4-1 12 0,2 1 0 16,-1-1-20-16,4-1 30 16,-1-1-10-16,0 1 0 15,1 2 16-15,-3 0-26 16,1 1 10-16,0 2 0 15,0-2-20-15,1 1 32 16,-1-1-12-16,0 0 0 16,2-2 18-16,-1-1-29 15,2 1 11-15,0-1 0 16,0-1-19-16,0 3 26 16,0-2-7-16,-1-1 0 15,-1 0 20-15,2 1-27 16,-1 1 7-16,-1-1 0 0,1 1-17 15,-5 1 26 1,3 1-9-16,-1 0 0 0,-3 2 18 16,3 1-26-16,-2-2 8 15,-1 2 0-15,2-4-19 16,1 0 26-16,1 0-7 16,1 1 0-16,-1 0 20 15,2-1-31-15,-2 3 11 16,1-3 0-16,0 4-18 15,-2 0 11-15,0-1-55 16,1 1-41-16,-3-3-131 16,-3-3-190-16</inkml:trace>
  <inkml:trace contextRef="#ctx0" brushRef="#br0" timeOffset="415294.7535">21863 14618 528 0,'0'0'80'0,"0"0"-60"0,0 0-4 16,0 0 0-16,0 0 28 15,0 0-36-15,0 0 11 16,0 0-11-16,15-20 7 16,-12 18 16-16,0 1-12 15,-1 1-2-15,1 0-17 16,-2 0 6-16,5 0 29 15,1 0-19-15,4 0 2 16,3 0 17-16,3 0-21 16,5 0 20-16,3 0-23 15,1 0-3-15,6 0 1 16,1 0-8-16,5 0-1 16,4 0 0-16,9 0 25 15,4 0-16-15,4 0 13 16,1 0-12-16,-3 0-3 15,0-3-4-15,-2-2-3 0,-5 1 0 16,-6 2 20-16,-5-3-20 16,-5 5 0-16,-9 0 3 15,-1 0-12-15,-5 0 9 16,-2 0 0-16,-4 0 0 16,-2 0 23-16,-2 0-23 15,1 0 0-15,-1 0 2 16,0 0 4-16,1 0 3 15,-4 0-9-15,2 0 26 16,-2 0-6-16,0 0 0 0,-2 0-20 16,-1 0 12-1,-1 0-16-15,-1 0 4 0,2 0 0 16,-1 0-2-16,-2 0 21 16,1 0-19-16,1 0 0 15,-1 0 2-15,1 2-16 16,-1 1 14-16,1 3-3 15,-2-6-147-15,0 0-278 16</inkml:trace>
  <inkml:trace contextRef="#ctx0" brushRef="#br0" timeOffset="423160.8685">24824 9131 274 0,'0'0'84'0,"0"0"-60"16,0 0 100-16,0 0-56 15,0 0 46-15,0 0-29 16,0 0-30-16,0 0 29 15,6-22-63-15,-6 22 96 16,0 0-64-16,0 0-37 16,0 0 14-16,0 9 30 15,0 2-59-15,0 0 67 0,0 1-62 16,0-4 13 0,4-3-6-16,4-2 5 0,1-3 0 15,1 0-18-15,-1 0 4 16,1-6 0-16,-3-2 0 15,-6 3-4-15,-1 4 0 16,0 0 25-16,0 1-33 16,0 0 8-16,0 0 0 15,-12 0-4-15,2 0 8 16,2 0-4-16,4 0 0 16,1 0 5-16,3 0-11 15,0 0 6-15,0 1-76 16,1 3 6-16,11-4-166 15,3 0-199-15</inkml:trace>
  <inkml:trace contextRef="#ctx0" brushRef="#br0" timeOffset="425738.4847">24702 8981 122 0,'0'0'400'15,"0"0"-318"-15,0 0 51 16,0 0-11-16,0 0-38 16,0 0 71-16,-23-44-89 15,23 38-4-15,2-3-14 16,16 4-30-16,6-2 8 15,7 3-3-15,3 4-21 0,2 0 27 16,-3 0-17-16,-5 5-12 16,-4 12 0-16,-8 2 20 15,-8 7-22-15,-8-1 2 16,0 3 0-16,-8 2-10 16,-17-4 19-16,-5 1-9 15,-1-4 0-15,0-3 17 16,2-4-17-16,7-7 0 15,5-4 2-15,8-5-11 16,5 0 18-16,1 0-9 16,3 0 0-16,0 0 14 15,0 0-22-15,3-1 8 0,10 1 0 16,4 0-17 0,-2 0 18-16,1 0-1 15,-1 9 0-15,1 4 13 0,1-1-13 16,2 3 0-16,-4-2 7 15,2 1-6-15,-4-3 4 16,2-1-5-16,-1-2 0 16,0-4 23-16,1-4-23 15,5 0 0-15,5-9-119 16,-2-14-164-16,2-3-696 16</inkml:trace>
  <inkml:trace contextRef="#ctx0" brushRef="#br0" timeOffset="426068.8376">25292 9168 786 0,'0'0'73'0,"0"0"-59"16,0 0 46-16,0 0 93 15,0 0-109-15,0 0-13 16,0 56-5-16,0-56-9 16,0 0 22-16,3-14 29 0,8-8-67 15,-1-4 20 1,-4 4-20-16,-3 8-1 16,-3 5 0-16,0 7 8 0,0 2-12 15,0 0 4-15,-1 0-1 16,-7 6-20-16,-1 5 21 15,5 4-4-15,0-2-46 16,4-5-161-16,0-7-108 16</inkml:trace>
  <inkml:trace contextRef="#ctx0" brushRef="#br0" timeOffset="426542.5489">25768 8874 723 0,'0'0'91'0,"0"0"40"16,0 0-35-16,0 0 46 16,0 0-88-16,0 0-46 15,0 6 30-15,3 14 6 16,2 3 4-16,1 4-10 15,1 4-16-15,0 2 16 16,-2 2-35-16,-2-2 15 16,2 0-9-16,-2 0-8 15,-2 0-1-15,-1-4 0 16,0-1 24-16,0-5-26 16,0-6 2-16,0-7 0 15,0-5-21-15,0-4 21 16,0-1-51-16,0 0-25 15,3-6-137-15,1-14-285 0</inkml:trace>
  <inkml:trace contextRef="#ctx0" brushRef="#br0" timeOffset="428391.6646">26784 8777 836 0,'0'0'50'0,"0"0"-21"16,0 0-19-16,0 0 49 15,0 0 28-15,-64 89 35 16,40-54-113-16,3 3 40 15,-3 4-18-15,-1-4-15 16,3 2 62-16,3-3-78 16,2-2 18-16,6-6-14 15,4-1 24-15,1-10-28 16,5-6 0-16,-1-6 4 16,2-6-34-16,0 0-48 15,0-25-112-15,0-14-656 16</inkml:trace>
  <inkml:trace contextRef="#ctx0" brushRef="#br0" timeOffset="428551.8365">26368 8869 925 0,'0'0'102'15,"0"0"-97"-15,0 0 22 16,0 0-27-16,0 0 0 15,98 22-19-15,-60 0-99 16,1 2-381-16</inkml:trace>
  <inkml:trace contextRef="#ctx0" brushRef="#br0" timeOffset="428730.6095">26962 9343 1010 0,'0'0'134'16,"0"0"-69"-16,0 0 33 16,0 0-82-16,0 0 25 15,0 0-41-15,0-64-36 16,0 64-89-16,0 0-377 16</inkml:trace>
  <inkml:trace contextRef="#ctx0" brushRef="#br0" timeOffset="429353.3491">24888 9600 679 0,'0'0'129'16,"0"0"-117"-16,0 0 68 15,0 0 41-15,0 0-55 16,0 0 59-16,-16-47-125 0,59 40 5 15,26-4 35-15,23-1-38 16,27 0 33-16,20 0-35 16,21 2 15-16,13-3-11 15,12 2-4-15,10 2 0 16,-2-2-13-16,-6 2 25 16,-16 1-12-16,-12 0 0 15,-13-1 7-15,-13 1-12 16,-15-1 5-16,-23 0 0 15,-22 2-11-15,-20 1 9 16,-24 4-7-16,-17 0 9 16,-10 2-70-16,-2-1 68 15,0 1-32-15,-11 0-59 0,-5 0-100 16,1-2-313 0</inkml:trace>
  <inkml:trace contextRef="#ctx0" brushRef="#br0" timeOffset="439357.4397">510 14841 594 0,'0'0'135'0,"0"0"-109"0,0 0-26 16,0 0 0-16,0 0-6 15,0 0 22-15,0 0-3 16,49 13 77-16,-25-12-80 15,4-1 95-15,10 0-8 16,9-2-60-16,11-14 37 16,11 1-34-16,8-2-14 15,3 2-12-15,0 1 10 16,-5 4-17-16,-4 1-7 16,-10 6 1-16,-7-1-6 15,-9 0 10-15,-5-1-5 0,-5 1 0 16,-7-1 15-16,-7 0-17 15,-9 1 2-15,-2 3 0 16,-4-2-12-16,-6 2 15 16,3 1-6-16,-3 0 3 15,0 0-117-15,0 0-61 16,-22 5-129-16,-14 9-356 16</inkml:trace>
  <inkml:trace contextRef="#ctx0" brushRef="#br0" timeOffset="442352.6609">668 14969 663 0,'0'0'32'16,"0"0"-32"-16,0 0 0 16,0 0 0-16,0 0 16 15,0 0-12-15,16 0 6 16,4 0 28-16,2 0 63 16,5-3-85-16,1-2 11 0,5-1 30 15,7-4-50-15,6 4 39 16,1-4-45-16,5 0 6 15,0 0 12 1,2 0-9-16,0-3-10 0,-1-1 2 16,2 0 18-16,2 2-17 15,-3 0-3-15,3 5 0 16,-4-1-3-16,-2 4 9 16,-6 1-6-16,2-1 0 15,0 3 16-15,2-1-21 16,6-1 5-16,3 1 0 15,0-1-8-15,-2-1 13 0,-3 1-5 16,4 1 0 0,1 1 5-16,3 1-14 0,2 0 9 15,-2 0 0-15,-1 0-8 16,-5 7 13-16,0 1-5 16,-1-2 0-16,1 0 14 15,0-3-21-15,-1 2 7 16,-1-3 0-16,-3 0-9 15,-1-2 21-15,2 1-12 16,1 1 0-16,6-1 12 16,3-1-24-16,-1 2 12 15,4-2 0-15,-3 1-7 16,-4 2 9-16,1 2-2 16,-6-2 0-16,1 3 11 15,-3-1-19-15,1 2 8 0,-3-2 0 16,1 3-9-16,0 0 16 15,-1 0-7-15,4 2 0 16,0 1 10-16,-4-1-20 16,4 1 10-16,-4-3 0 15,0-4-8-15,2 1 16 16,-2-5-8-16,4 3 0 16,5-3 16-16,4 0-26 15,0 0 10-15,2 0 0 16,-5 0-10-16,3 0 12 15,2 0-2-15,1 0 0 16,2 0 10-16,1-3-18 0,1 0 8 16,-2 1 0-1,0 2-6-15,1 0 11 0,-3 0-5 16,3 0 0-16,-6 0 12 16,2 0-18-16,-2 0 6 15,3 0 0-15,6 0-7 16,-1 0 14-16,5 0-7 15,-3-3 0-15,-1 0 9 16,1 0-19-16,2-3 10 16,3 2 0-16,-4 1-10 15,1-1 16-15,0 3-6 16,-1-1 0-16,1-1 13 16,-3 1-20-16,5-1 7 15,-1 0 0-15,8-2-8 16,0-1 15-16,6-1-7 0,0-1 0 15,0 1 9-15,0-2-21 16,-3 0 12-16,3 1 0 16,-7 1-9-16,-2 2 14 15,-6 3-5-15,-4 2 0 16,-1 0 11-16,-5 0-11 16,-2 0 0-16,-3 0 0 15,2 0-11-15,2 0 11 16,4 0 0-16,1 0 0 15,2-2 16-15,4-2-23 16,-3 0 7-16,4-2 0 16,1 1-12-16,4-1 13 0,-1 1-1 15,1 2 0-15,-3 1 12 16,3 2-15-16,-3-1 3 16,0 0 0-16,-4-1-13 15,4-2 22-15,0 0-9 16,7-1 0-16,2 1 9 15,2-4-11-15,2 2 2 16,2-3 0-16,3-1-11 16,3 1 11-16,0-1 0 15,0 3 0-15,-1 0 13 16,-3 1-14-16,-3 2 1 0,0-1 0 16,-2 3-14-1,3-1 18-15,0 0-4 0,0 2 0 16,-2-4 8-1,-1 2-10-15,3 1 2 0,2-2 0 16,-4 2-13-16,2 1 20 16,-3 1-7-16,0 0 0 15,0 0 15-15,-2 0-19 16,-2 0 4-16,3 0 0 16,-2-2-12-16,0 2 12 15,1 0 0-15,0 0 0 16,4 0 9-16,1-1-14 15,0 1 5-15,0 0 0 16,0 0-10-16,0 0 15 0,-3 0-5 16,2 0 0-1,1 1 12-15,0 2-12 0,4 0 0 16,-3-2 3-16,-1 2-17 16,-1-2 14-16,-2 2 0 15,3 0-1-15,0 2 12 16,-3-1-13-16,0 4 2 15,0 0 0-15,-2 0-15 16,1-1 23-16,4 0-8 16,1-2 0-16,2 0 8 15,2-1-10-15,-2 0 2 16,0-1 0-16,4 1-16 16,-1 0 20-16,0-1-4 0,0 2 0 15,-3 2 13 1,-1-2-14-16,1 3 1 0,2-3 0 15,3-1-9-15,2-2 13 16,1 1-4-16,2-1 0 16,1 0 8-16,2 1-17 15,2-1 9-15,3 4 0 16,-2 0-9-16,-4-1 15 16,1 1-6-16,-2-1 0 15,1-1 14-15,1 1-20 16,2-1 6-16,-1 0 0 15,2 0-18-15,0 1 22 0,2-1-4 16,0 1 0 0,-3 3 15-16,-5-2-19 0,-2 2 4 15,0 0 0-15,-2-1-10 16,2 0 18-16,-2-1-8 16,0-2 0-16,0 3 7 15,4-1-15-15,1 0 8 16,-1 1 0-16,-4-1-9 15,-3 1 11-15,-3 0-2 16,-3 0 0-16,-2-2 18 16,-1 1-27-16,0-1 9 15,2-2 0-15,-2 2-15 16,4-4 25-16,2-1-10 16,5 0 0-16,-1 0 9 15,3 1-14-15,-2-1 5 0,-3 0 0 16,-2 0-9-16,0 0 16 15,1 0-7-15,-1 0 0 16,-5 0 9-16,0 0-15 16,0 0 6-16,2 0 0 15,4 0-13-15,-2 0 18 16,2 0-5-16,5 0 0 16,0-2 12-16,4-3-14 15,2-2 2-15,2 0 0 16,1-2-11-16,1-1 14 15,2-2-3-15,0 0 0 16,7-1 16-16,4 1-21 16,4-3 5-16,-1 2 0 15,-1 0-10-15,2 1 16 0,-3 1-6 16,0 0 0-16,4 0 10 16,2 2-16-16,5-1 6 15,6-1 0-15,-1 4-9 16,2-3 14-16,-1 5-5 15,-2 0 0-15,1-2 16 16,3 7-27-16,-1-5 11 16,6 2 0-16,4 2-12 15,0-5 20-15,2 4-8 16,-1-3 0-16,-3 1 12 16,3 1-15-16,1-1 3 0,5 3 0 15,4-4-20 1,0 3 22-16,0 2-2 0,-1-2 0 15,-3 2 16-15,2 0-19 16,2 0 3-16,3 0 0 16,4 0-17-16,-2 0 24 15,1 0-7-15,-4 0 0 16,-4 0 14-16,3 2-19 16,0 2 5-16,2 0 0 15,-1 2-15-15,-3-4 18 16,-4 4-3-16,-9 1 0 15,-5-3 15-15,-3 1-22 16,-2-2 7-16,-2 1 0 16,0-3-12-16,-6 2 16 0,-5 0-4 15,-5 0 0-15,-7 0 18 16,-2 2-25-16,-7 0 7 16,-4-3 0-16,-4 3-17 15,-2-1 23-15,-2-1-6 16,-5 2 0-16,-3-2 14 15,-6 1-17-15,-3 1 3 16,-7-2 0-16,-5 3-10 16,-5 0 14-16,-3-2-4 15,-1 2 0-15,-3-3 10 16,-4-1-17-16,-2-1 7 16,-9 2 0-16,-1-3-15 15,-6 0 26-15,-5 0-11 0,-4 0 0 16,-7 0 13-1,-7 0-23-15,-4 0 10 0,-3 0 0 16,0 0-6-16,0 0 9 16,0 0-6-16,0 0-52 15,-10 0-84-15,-10-4-19 16,-4-6-435-16</inkml:trace>
  <inkml:trace contextRef="#ctx0" brushRef="#br0" timeOffset="467745.5215">7150 16854 716 0,'0'0'113'0,"0"0"-112"15,0 0 68-15,0 0 22 16,0 0-33-16,0 0-36 16,0 0-22-16,0 0 0 15,0 0 23-15,-7-36-21 16,7 33 61-16,0 1-15 15,0 2-25-15,0 0 28 16,0 0-51-16,0 0 0 16,-2 0-11-16,2 0 4 15,0 9 7-15,0 1 0 16,0-1 10-16,0-3-25 16,2-1-108-16,8-5-186 0</inkml:trace>
  <inkml:trace contextRef="#ctx0" brushRef="#br0" timeOffset="468930.5023">9601 16740 458 0,'0'0'0'16,"0"0"-341"-16</inkml:trace>
  <inkml:trace contextRef="#ctx0" brushRef="#br0" timeOffset="470201.4962">11987 16687 853 0,'0'0'121'0,"0"0"-87"16,0 0-23-16,0 0 96 0,0 0-94 15,0 0-8-15,-4-4-5 16,4 4-29-16,6-1-5 16,0-5-253-16</inkml:trace>
  <inkml:trace contextRef="#ctx0" brushRef="#br1" timeOffset="478139.7424">702 15958 718 0,'0'0'257'0,"0"0"-199"15,0 0-47-15,0 0 115 16,0 0-29-16,0 0-76 16,24 0 11-16,6-7-29 15,3-3 17-15,4 2-20 16,3 0 16-16,-1 2-38 16,0 1-32-16,-6 5-174 15,-11 0-51-15,-16 2-327 16</inkml:trace>
  <inkml:trace contextRef="#ctx0" brushRef="#br1" timeOffset="478340.0446">765 16283 734 0,'0'0'147'0,"0"0"-134"0,0 0 123 16,0 0 7-16,97-27-108 15,-63 12 16-15,2-3-51 16,4-3 2-16,-1-2-18 16,-6-5 13-16,-8-3-145 15,-12-7-223-15</inkml:trace>
  <inkml:trace contextRef="#ctx0" brushRef="#br1" timeOffset="478626.9912">789 15780 781 0,'0'0'210'0,"0"0"-198"0,0 0 4 16,0 0 2-16,80-19 6 15,-35 19 8-15,4 0-18 16,2 12 9-16,-5 9-25 15,-7 5 2-15,-3 6 0 16,-9 10 4-16,-8 8 7 16,-10 8-9-16,-9 4 1 15,0 0 24-15,-9-3-26 16,-15 2-1-16,-1-2 1 0,4 2-12 16,-3-2-222-1,9-14-96-15</inkml:trace>
  <inkml:trace contextRef="#ctx0" brushRef="#br1" timeOffset="484886.7828">24132 2905 53 0,'0'0'223'16,"0"0"-90"-16,0 0-88 16,0 0-1-16,0 0 23 15,0 0-9-15,0 0-30 16,-8-14 18-16,7 14 19 16,-1 0-7-16,1 0-42 15,-3-2 46-15,1 2-24 16,0 0-25-16,0 0 51 15,3 0-37-15,-2 0 33 0,2 0-9 16,0 0-48-16,0 0 28 16,0 0-26-16,0 0-1 15,0 0 9-15,0 0-13 16,0 0 0-16,3 0 8 16,9 0 2-16,1 0 16 15,4 0-26-15,-2 0 2 16,4 0-3-16,-1 0 11 15,3 0-10-15,0 0 0 16,0 0 17-16,1 0-18 16,-1 0 1-16,-1 0 0 15,-1 0-7-15,-2-1 16 16,0 1-9-16,-1-3 0 16,-2 2 16-16,-1 0-16 15,1-4 0-15,3 1 0 0,0 0 20 16,1-2-10-16,-3 1-10 15,0 1 0-15,-3-2 24 16,1-1-26-16,-1 1 2 16,-3 0 0-16,1-5 5 15,-1 0-1-15,-1-1-4 16,-2-2 9-16,1-1 7 16,-1 0-3-16,-1-2-13 15,-1-2 8-15,-1 4-11 16,0-2 9-16,-1 0-6 0,-2 1 0 15,0 0 8 1,0 2-8-16,0 2 0 0,0-2 0 16,-3 1-8-16,-3 2 18 15,-2-1-10-15,0 1 0 16,0-2 16-16,-1 3-21 16,0-3 5-16,-3-1 0 15,1 0-12-15,2-3 20 16,-4 3-8-16,3 0 0 15,-4 3 17-15,1 0-28 16,-2 0 11-16,-2 2 0 16,0-2-12-16,-3 0 18 15,-1-1-6-15,1 1 0 16,1 3 13-16,2-2-16 16,0 3 3-16,2 1 0 0,0 1-18 15,1 0 18-15,0 4 0 16,-1 1-3-16,3 0 22 15,-1 0-25-15,2 0 6 16,1 0 0-16,1 0-15 16,2 0 19-16,2 1-4 15,-1 1 0-15,1 1 16 16,-3-2-24-16,0 3 8 16,-2 1 0-16,-3-1-14 15,-3 0 20-15,-1 3-6 16,1-2 0-16,0 0 15 15,3 0-21-15,1-1 6 0,1-1 0 16,2 0-14 0,2-2 18-16,3 2-4 0,-1 0 0 15,-1 1 17-15,-2 3-22 16,-2 1 5-16,3 2 0 16,-2-1-17-16,0 1 21 15,2-1-4-15,-3 0 0 16,4-1 20-16,3-2-27 15,0 0 7-15,-1-1 0 16,1 0-11-16,0 2 14 16,2 1-3-16,-1 4 0 15,1 1 8-15,1 1-14 16,0-2 6-16,-2 2 0 16,2 2-15-16,-1-3 20 15,-1 1-5-15,1 0 0 0,-1-1 14 16,-1 2-20-16,2-3 6 15,-3 2 0-15,1 0-9 16,1-3 13-16,2 0-4 16,0-1 0-16,0 0 9 15,0 1-13-15,0 0 4 16,0 3 0-16,5 1-3 16,3 0 10-16,3 1-7 15,0 1 0-15,1-2 20 16,5 1-26-16,-1-3 6 0,5-1 0 15,3-3-13 1,-1-4 18-16,3-1-5 0,1-2 0 16,-2-2 23-16,1 0-22 15,-5 0-1-15,-2 0-22 16,-3 0 16-16,-1 0-81 16,3-2-11-16,-4-2-120 15,-1-1-244-15</inkml:trace>
  <inkml:trace contextRef="#ctx0" brushRef="#br1" timeOffset="486172.6135">18140 17340 747 0,'0'0'169'16,"0"0"-104"-16,0 0 0 15,0 0 24-15,0 0-29 16,0 0 3-16,0 0-59 16,30-9 27-16,-17 8-4 15,4-2-18-15,-1 1 30 16,4 1-37-16,-2 0 10 0,2-3-13 16,4 1 13-1,0 3-12-15,-1 0 0 0,-3 0-12 16,1 0-22-1,-4 0-60-15,-1 0-108 0,-4 0-84 16</inkml:trace>
  <inkml:trace contextRef="#ctx0" brushRef="#br1" timeOffset="492906.7011">31401 965 513 0,'0'0'136'15,"0"0"-14"-15,0 0-121 16,0 0 70-16,0 0-21 16,0 0-25-16,0 0 6 15,-25-23-24-15,18 21 33 16,1-3-11-16,2 3-26 15,-1-1 19-15,2 1 11 0,-3 2-32 16,-4 0 6-16,-1 0 0 16,-5 0-7-16,1 0 0 15,-3 2 14-15,3 2-24 16,0 2 10-16,2-3 0 16,1 4-13-16,2-4 18 15,0 2-5-15,3 1 0 16,-3 2 2-16,1 1-9 15,0 0 7-15,-3 2 0 16,1 0-15-16,1 2 21 16,-3 1-6-16,0-1 0 15,-1 1 10-15,2-1-14 0,-1 0 4 16,2 0 0-16,2-3-16 16,3 1 18-16,0 1-2 15,3 1 0-15,2 0 8 16,1 0-10-16,0 4 2 15,0-2 0-15,0 2 0 16,0 1 7-16,3 1-7 16,5 1 1-16,1 0 20 15,3 0-17-15,0 1-4 16,3-4 1-16,0-2 2 16,0 0-1-16,1-1-2 15,-1-5 4-15,5 5 12 16,-4-4-18-16,2 0 2 15,0-2 0-15,0-1-4 16,1-2 15-16,-1 0-11 0,5-3 6 16,-3 0 8-16,2-2-9 15,1 0-5-15,3 1 0 16,-1 1-9-16,0-2 17 16,0 1-8-16,0 0 0 15,0-1 11-15,0 2-19 16,0-2 8-16,-1 1 0 15,-3-1-7-15,2 0 10 16,-1 0-3-16,0 0 0 16,-4 0 15-16,0-4-23 15,-3-1 8-15,0-3 0 16,0 2-11-16,-2-3 15 16,-1 1-4-16,0-3 0 0,0 2 12 15,-1-2-17-15,0-1 5 16,-2-1 0-16,0 0-9 15,-1-7 12-15,-4 1-3 16,-2-1 0-16,-2 1 6 16,0 2-6-16,0 2 0 15,0-1 1-15,-9 1-2 16,1 1 9-16,-1 1-8 16,2-3 0-16,-3 1 19 15,-1 1-21-15,-1-1 2 16,2-2 0-16,-2 5-5 15,0-2 12-15,0 2-7 0,-3 1 0 16,0 2 0 0,-3-3-3-16,2 2 3 0,0 1 0 15,-1 1-10-15,2 1 16 16,2-2-6-16,-1 3 0 16,4 0 15-16,-1 1-18 15,1-1 3-15,-2 1 0 16,-3 3-2-16,0 0 24 15,-3 1-22-15,3 0 0 16,-1 1 23-16,1 0-16 16,0 0-7-16,5 0 2 15,-1 0-5-15,1 0 3 16,2 0 0-16,2 0-2 0,-1 0 12 16,-3 5-33-1,0 4 17-15,1 1-59 0,-2 2-89 16,-1-2-78-16,-5 0-500 15</inkml:trace>
  <inkml:trace contextRef="#ctx0" brushRef="#br1" timeOffset="494354.4092">19771 17377 732 0,'0'0'33'0,"0"0"-5"16,0 0 21-16,0 0 30 15,0 0 21-15,0 0-59 0,0 0-16 16,1 0 68-16,18 0-53 15,4 0 11-15,2 0-5 16,2 0-40-16,7 0 31 16,2 0-36-16,1 0 7 15,2-3-1-15,0 3-2 16,-2-5-5-16,-1 2 0 16,-2 0 12-16,-4 3-13 15,-8-3 1-15,-5 1 0 16,-7 2-11-16,-7-1 15 15,-3 1-4-15,0 0 0 16,0 0 6-16,0-2-25 16,0 2 19-16,0-2-43 15,-6 2 4-15,-4-1-97 0,-2-2-44 16,-4-1-314-16</inkml:trace>
  <inkml:trace contextRef="#ctx0" brushRef="#br1" timeOffset="500909.951">24936 4688 327 0,'0'0'88'0,"0"0"11"15,0 0-34-15,0 0 92 16,0 0-82-16,0 0-24 16,0 0-3-16,4-36-34 15,-5 33 11-15,-3-1 17 16,1 1-30-16,0-1 42 16,-2-2-17-16,-1 1-16 15,0-1 22-15,-3 1-33 16,2-1-5-16,-1 3 6 0,-1-3 7 15,-1 1 4 1,2 2-22-16,-1-1 1 0,1 1-9 16,-2 1 20-16,0 0-12 15,-5 0 0-15,0 2 13 16,-1 0-20-16,-1 0 7 16,1 0 0-16,2 0-13 15,0 0 24-15,3 0-11 16,-1 4 0-16,2 1 9 15,2-1-16-15,-2 4 7 16,1 0 0-16,0 0-11 16,1 2 16-16,0 0-5 15,-1 1 0-15,0 0 12 0,1 1-20 16,-1-1 8-16,0 0 0 16,2 1-14-16,-3-1 22 15,2 2-8-15,2-4 0 16,0-1 14-16,0 3-22 15,0-2 8-15,0 0 0 16,2 1-14-16,-2 1 26 16,1 0-12-16,1 1 0 15,-2 0 11-15,1 2-5 16,1 2-6-16,1 1 0 16,0 1 0-16,1 3 18 15,-1 2-18-15,3-1 0 16,0 2 21-16,0-1-12 15,0 2-9-15,0-1 0 0,0 0 17 16,9 1-1-16,0-1-14 16,5-3-2-16,-2-2 16 15,4 0-15-15,-1-1-1 16,4-2 0-16,-2-2-12 16,2-2 19-16,0-1-7 15,0-1 0-15,0-4 7 16,-3-2-11-16,5-1 4 15,-2-1 0-15,1-2-9 16,2 0 29-16,2 0-20 16,1 0 0-16,-2 0 10 15,1 0-16-15,0-5 6 0,-1 1 0 16,0-2-10 0,-2 1 21-16,0-1-11 0,-2-2 0 15,-4-1 12-15,0 1-18 16,-3-3 6-16,-2 0 0 15,-1 2-14-15,-3 1 23 16,0 0-9-16,-1 4 0 16,1-1 15-16,-2-3-21 15,3-1 6-15,-1-1 0 16,2-4-12-16,0 1 23 16,0-1-11-16,-2 1 0 15,-1 0 12-15,-2 1-27 16,-3-2 15-16,1 0 0 15,-1-2-15-15,0 4 27 16,0-2-12-16,0 0 0 0,0 0 13 16,0 0-16-16,-3-2 3 15,-1 1 0-15,1-2-13 16,0 0 24-16,0 3-11 16,-3 2 0-16,2 0 14 15,-3-1-22-15,1 1 8 16,-3-2 0-16,1 1-11 15,-1-2 21-15,-2-1-10 16,1 0 0-16,1 3 17 16,0-1-2-16,3 3-15 15,-4 0 0-15,0 1 1 16,1 1 10-16,-4-2-11 0,1 2 0 16,0 1 23-1,-1 4-28-15,-2 4 5 0,-2-2 0 16,-2 2-3-16,1 0 18 15,-1 0-15-15,4 0 0 16,-2 0 10-16,4 0-5 16,-2 0-5-16,5 0 0 15,-1-2-5-15,5 2 17 16,0-1-12-16,3 1 0 16,0 0 10-16,2 0-36 15,-1 0 13-15,1 17-102 16,1 7 4-16,0-1-248 15,0 1-415-15</inkml:trace>
  <inkml:trace contextRef="#ctx0" brushRef="#br1" timeOffset="502287.7157">21721 17416 776 0,'0'0'80'16,"0"0"16"-16,0 0-33 0,0 0 102 15,0 0-87-15,0 0 1 16,0 0-7-16,-22-20-67 16,22 20 39-16,0 0-44 15,12-2 0-15,4 2 10 16,1 0 7-16,4 0-17 16,3 0 0-16,-1 0 27 15,2 0-27-15,1 0 0 16,0 0 0-16,0 0-13 15,1 0 19-15,1 0-6 16,-1 0 0-16,-2 0 21 16,-5 0-37-16,-2 0 16 15,-6 0 0-15,-3 0-12 0,-3 0 17 16,-3 0-5 0,-2 0 0-16,-1 0-19 0,0 0 14 15,0 0-67-15,0 0-73 16,0 0-93-16,-3-8-428 15</inkml:trace>
  <inkml:trace contextRef="#ctx0" brushRef="#br1" timeOffset="510797.013">31899 4743 307 0,'0'0'99'0,"0"0"-14"0,0 0 11 15,0 0-28-15,0 0 45 16,0 0-34-16,0 0-44 16,1-18 60-16,-1 17-62 15,0 1 41-15,0 0-2 16,0 0-68-16,0-2 48 15,0 2-42-15,0-1-5 16,0 0 20-16,0-2-15 16,-5-2-10-16,-2 1 0 15,1 1 21-15,0 3-31 16,-1-3 10-16,-1 1 0 16,-4 0-11-16,3 0 13 15,-1 1-2-15,0-3 0 16,1 4 17-16,1-3-24 0,-1 3 7 15,3 0 0-15,2-2-8 16,-2 2 8-16,1-1 0 16,-2 1 0-16,-2 0 20 15,1 0-25-15,-2 0 5 16,-3 0 0-16,2 0-16 16,-2 0 20-16,2 1-4 15,1 1 0-15,-3-2 17 16,0 0-24-16,0 3 7 15,0 1 0-15,-5 0-16 16,3-1 23-16,-3 0-7 16,3 2 0-16,-1 1 13 15,2-1-19-15,1-1 6 0,4 1 0 16,1-1 8 0,2 0 9-16,2-1-17 0,0 2 0 15,1-5 20-15,-2 5-20 16,-1-1 0-16,0 2 0 15,0 1-4-15,-1 0 16 16,1 0-12-16,-2 2 0 16,0-1 18-16,1-1-7 15,1 0-11-15,2 1 0 16,1-2 9-16,-2 1 0 16,1 2-9-16,-2 1 0 15,2-2 21-15,1 2-21 16,1 0 0-16,-1-2 0 0,1 2-12 15,-1-1 20-15,0 2-8 16,2 0 0-16,-1 1 17 16,2-1-23-16,-1-2 6 15,-2 4 0-15,2-2-10 16,-1-1 22-16,2 4-12 16,-1-1 0-16,1 1 15 15,0-1-22-15,0 0 7 16,-2-1 0-16,2 1-5 15,0 0 6-15,-1-2-1 16,1 1 0-16,0-1 14 16,0 0-21-16,0 0 7 15,0-1 0-15,0 2-7 16,0-3 8-16,1 2-1 0,4-3 0 16,2 1 12-16,-3-1-19 15,1-2 7-15,3 4 0 16,-1-4-10-16,5 2 16 15,-2-2-6-15,2 1 0 16,0 0 19-16,0-1-26 16,3 0 7-16,-3-1 0 15,3 3-13-15,-2-2 26 16,0 2-13-16,1-3 0 16,1 1 13-16,-5-1-18 15,1 0 5-15,1-1 0 0,-2 0-15 16,2 0 24-1,0-1-9-15,0-2 0 0,1 2 12 16,-1-1-16 0,1 1 4-16,0 0 0 0,-1-1-17 15,-2-2 26-15,-1 0-9 16,0 0 0-16,0 0 15 16,3 0-25-16,-2 0 10 15,2 0-3-15,-3 0-23 16,-3 0 14-16,5 0 12 15,-3 0-2-15,3 0 4 16,-2 0-16-16,1 0 14 16,1-2-10-16,4 0-9 15,-3 1 23-15,0-2-4 16,1-2 0-16,-2 4 9 0,2-6-9 16,-3 3 0-16,2 0 0 15,2-1-20-15,-2 1 33 16,-2-1-13-16,2 1 0 15,0-1 12-15,-2-1-21 16,1 1 9-16,-4 2 0 16,0-1 4-16,0-3 3 15,2-2-7-15,0 3 8 16,-2-4 19-16,5 1-21 16,-4-1-6-16,-1 0 0 15,0-1-5-15,1 0 9 16,-2 0-4-16,0 2 0 15,0-2 26-15,0 0-34 16,-3 1 8-16,0 2 0 0,0-1-8 16,0-1 22-16,0-2-14 15,0-3 0-15,0 3 13 16,-2-1-20-16,1 1 7 16,2 1 0-16,-3 1-6 15,1 0 6-15,-1 0 0 16,-1 1 0-16,2-2 15 15,-2 1-15-15,0 0 0 16,0-2 1-16,0-1-4 16,0 2 4-16,0-2-1 15,0 4 0-15,0 0 18 16,0-1-18-16,-2 0 0 0,-2 2 1 16,-5-2-27-16,2-1 31 15,-2-1-5-15,-1-1 0 16,2 2 26-16,0 1-30 15,2 0 4-15,2 2 0 16,-2 1-11-16,2 1 16 16,-1 2-5-16,1 0 0 15,-1-1 11-15,0 2-18 16,-2 0 7-16,1 0 0 16,0 1-24-16,0 1 33 15,0-1-9-15,-1 2 0 16,-2 0 16-16,-2 0-21 15,1-3 5-15,0 3 0 0,-3 0-22 16,0 0 25 0,1 0-3-16,-3 0 0 0,2 0 18 15,0 0-26-15,1 0 8 16,1 0-9-16,1 0-6 16,1 0-35-16,1 0 22 15,2 0-3-15,1 0-70 16,-2 0-7-16,1 3-45 15,0 0-78-15,0 0-187 16</inkml:trace>
  <inkml:trace contextRef="#ctx0" brushRef="#br1" timeOffset="513074.8654">23390 17615 625 0,'0'0'114'0,"0"0"-3"0,0 0 2 16,0 0 7-16,0 0-11 15,0 0-39-15,0 0-9 16,-19-30-35-16,19 26 38 16,0 1-44-16,0 0-5 15,3 1-2-15,8 2-13 16,2 0 0-16,5 0-5 16,3 0 15-16,3 0-10 15,1 0 0-15,5 2 5 16,-2 1-13-16,3-3 8 15,-1 0 0-15,-4 0-8 16,-1 0 21-16,-3 0-13 16,-2 0 0-16,-5 0 4 0,0 0-12 15,-8-3 8-15,-2 1 0 16,-4 2-1-16,-1 0 7 16,0 0-6-16,0 0 0 15,0 0-7-15,0 0-10 16,0 0-7-16,0 0-39 15,0 0 28-15,0 0-57 16,0 2-18-16,0 2-72 16,0-1-28-16,0-1-213 15</inkml:trace>
  <inkml:trace contextRef="#ctx0" brushRef="#br1" timeOffset="515423.0366">10615 4913 583 0,'0'0'105'0,"0"0"-26"15,0 0 59-15,0 0-56 16,0 0 68-16,0 0-67 15,0 0-72-15,-16-52 54 16,17 51-65-16,11 1 0 16,9-2 1-16,3 2 24 15,9-3-25-15,7-2 0 16,5 0 9-16,7-2-4 16,9-3-5-16,9 1 0 15,8-5-5-15,1 0 20 16,4 0-15-16,1-4 0 15,-3 2 9-15,-3 5-11 16,-6-4 2-16,-6 3 0 16,-8 2-10-16,-9 1 21 15,-10 2-11-15,-9 2 0 16,-9 2 10-16,-8 0-16 16,-6 0 6-16,-4 1 0 0,-1 2-15 15,-2 0 5-15,0 0-21 16,-2 0-55-16,-14 0-137 15,-5 0 63-15,-6 3-164 16</inkml:trace>
  <inkml:trace contextRef="#ctx0" brushRef="#br1" timeOffset="515831.7152">11021 4844 446 0,'0'0'169'0,"0"0"-133"0,0 0-16 15,0 0 80-15,0 0 2 16,0 0-48-16,-61 40-13 16,61-37 12-16,0 1-48 15,0 0 34-15,0-3-9 16,16 1-25-16,8-2 64 15,13 0-51-15,7 0 1 16,9-6 33-16,7-6-52 16,4-1 29-16,9-4-23 15,0 1 13-15,-3-2-17 16,-2-1-2-16,-9 2 0 0,-4 0-1 16,-3 3 14-16,-8-1-13 15,-7 2 0-15,-5 4 2 16,-10 0-2-16,-8 5 0 15,-4 1 0-15,-7 3-7 16,-2 0-28-16,-1 0-14 16,0 0-77-16,0 0-126 15,0 0-14-15</inkml:trace>
  <inkml:trace contextRef="#ctx0" brushRef="#br1" timeOffset="527552.6228">30687 16662 681 0,'0'0'82'0,"0"0"-40"16,0 0-17-16,0 0 84 0,0 0-41 15,0 0-66 1,0 0 32-16,0 0-11 0,0 1 10 15,0-1 29-15,0 0-57 16,8 0 49-16,1-2-29 16,-2-5-9-16,-4 2 15 15,-1 4-18-15,-2 1-1 16,0 0 9-16,0 0-7 16,0 0-14-16,-3 0 0 15,-3 1 13-15,0 4-21 16,5-1 8-16,1-3-59 15,0-1-52-15,4 0-169 16,9-3-199-16</inkml:trace>
  <inkml:trace contextRef="#ctx0" brushRef="#br1" timeOffset="528075.6334">30974 16439 843 0,'0'0'95'15,"0"0"-88"-15,0 0 56 16,0 0 2-16,0 0-11 16,0 0-21-16,0 23-21 0,0-5 73 15,0-1-76-15,0 1 7 16,0-1 12-16,3-1-13 15,6-3-9-15,-2-6-4 16,2-2 19-16,3-4-14 16,2-1-7-16,3 0 0 15,3 0 2-15,4-10 17 16,-4-6-19-16,0-1 0 16,-2-2 15-16,-3 0-23 15,-5-1 8-15,-4 2 0 16,0 4-5-16,-4 6 17 15,-1 1-12-15,-1 6 0 0,0 1 16 16,0 0-24 0,0 0 8-16,0 14 0 0,0 8-13 15,0 1 29-15,0 5-16 16,0 0 13-16,-1 2-2 16,1-5 18-16,0-2-29 15,-2-3 0-15,2-4 3 16,0-4 8-16,0-3-11 15,0-5 0-15,0-1 11 16,0-3-34-16,5 0-26 16,9-2-148-16,0-13-228 15</inkml:trace>
  <inkml:trace contextRef="#ctx0" brushRef="#br1" timeOffset="528447.713">31785 16465 760 0,'0'0'139'16,"0"0"-129"-16,0 0 13 16,0 0 101-16,0 0-30 15,0 0-29-15,-33 53 16 0,16-26-59 16,-1 4 44-16,-3 1-45 16,0 1-6-16,3-1 24 15,2-8-25-15,4-2-14 16,2-5 0-16,3-9 22 15,4-3-31-15,3-5 9 16,0-4-79-16,0-22-58 16,5-17-730-16</inkml:trace>
  <inkml:trace contextRef="#ctx0" brushRef="#br1" timeOffset="528638.8084">31593 16416 59 0,'0'0'901'0,"0"0"-874"0,0 0 10 16,0 0-37-16,0 0 37 15,0 0-22-15,75 81-30 16,-49-58-4-16,-2 2-286 16</inkml:trace>
  <inkml:trace contextRef="#ctx0" brushRef="#br1" timeOffset="528795.3271">31845 16841 776 0,'0'0'28'0,"0"0"132"0,0 0-29 16,0 0-37-16,0 0 36 16,0 0-107-16,37 11 2 15,-31-11-25-15,1 0-10 16,-5 0-131-16,-2 0-677 15</inkml:trace>
  <inkml:trace contextRef="#ctx0" brushRef="#br1" timeOffset="547776.6395">8903 17503 674 0,'0'0'106'0,"0"0"-52"15,0 0-33-15,0 0 90 16,0 0-62-16,0 0-43 16,0 0 53-16,0 0-18 15,71 31-8-15,-48-11-10 16,4 7-11-16,-2 7 2 16,-4 6-14-16,-8 10 0 15,-5 5-1-15,-8 7 1 16,0 1-40-16,-8-3-377 15</inkml:trace>
  <inkml:trace contextRef="#ctx0" brushRef="#br1" timeOffset="548854.4533">25510 8303 339 0,'0'0'6'0,"0"0"9"15,0 0-15-15,0 0 5 16,0 0 1-16,-81-40 0 15,73 39-6-15,0 1 0 16,1 0 5-16,-1 0-8 16,-2 0 3-16,-5 0 0 15,-4 0-3-15,-5 0 3 16,-7 5-30-16</inkml:trace>
  <inkml:trace contextRef="#ctx0" brushRef="#br1" timeOffset="552727.3128">27034 14193 528 0,'0'0'159'16,"0"0"-90"-16,0 0 20 16,0 0 62-16,0 0-87 15,0 0 18-15,0 0-33 16,-40 11-28-16,36 1 61 15,1 3-54-15,3-5-27 16,0 1 28-16,0-3-15 16,4-5-14-16,8-1 0 15,2-2 23-15,2-2-5 16,-1-10-18-16,-3-5 0 0,-5 2-13 16,-4 5 30-1,-3 2-17-15,0 5 0 16,0 3 11-16,-17 0-17 0,0 0 6 15,-2 7 0-15,6 3-13 16,6 1 16-16,7 1-3 16,0-1 0-16,6 0 10 15,15-1-39-15,8-5-106 16,2-5-262-16</inkml:trace>
  <inkml:trace contextRef="#ctx0" brushRef="#br1" timeOffset="553327.1081">27519 14014 422 0,'0'0'322'0,"0"0"-160"0,0 0-88 16,0 0 43-16,0 0-21 15,0 0-95-15,-103 5 57 16,80 19-12-16,3 4-43 16,5 4 60-16,8-1-61 15,7 1 10-15,0-5-5 16,9-5 18-16,12-3-25 16,5-5 0-16,7-7 11 15,2-7-1-15,0 0-10 16,0 0 0-16,-4-14-6 15,-2-9 27-15,-7-3-21 16,-6-7 0-16,-7 0 5 0,-9 3-9 16,0 1 4-1,-2 5 0-15,-15 4-10 0,-3 6 20 16,-4 6-10-16,1 2 0 16,2 6 6-16,1 0-17 15,2 0 11-15,5 14 0 16,1 3-8-16,5 2 14 15,5-2-6-15,2-3 0 16,0 3-57-16,16-3-54 16,5-9-200-16,8-4-364 15</inkml:trace>
  <inkml:trace contextRef="#ctx0" brushRef="#br1" timeOffset="553825.1668">27933 13921 712 0,'0'0'53'15,"0"0"-29"-15,0 0 80 16,0 0-28-16,88-12 30 15,-69 12-41-15,-1 5-60 16,-2 8 61-16,-4 4-56 0,-3 4 13 16,-6 6 1-16,-3 2-3 15,0 1-6-15,-15 2-15 16,-9-5 13-16,-4 0-7 16,1-2-1-16,-1-7-5 15,4-3 0-15,6-8 15 16,7-5-17-16,7-2 2 15,4 0-6-15,0-12-9 16,9-3-30-16,7 3 29 16,2 3 4-16,2 2 4 15,-4 4 6-15,0 3 2 16,-2 0 0-16,-1 0 4 16,1 13 9-16,-1 4 15 15,-1 4 13-15,-1 1-34 0,2 0 35 16,1 0-42-16,-1-5 5 15,0-3-7-15,2-4 10 16,0-7-8-16,3-3 0 16,0-3-200-16,3-18-265 15</inkml:trace>
  <inkml:trace contextRef="#ctx0" brushRef="#br1" timeOffset="554133.4396">28411 13943 718 0,'0'0'111'0,"0"0"57"0,0 0-44 15,0 0-43-15,0 0 21 16,0 0-94-16,0-13-1 16,0 13-7-16,0 6 36 15,3 9 2-15,2 5-33 16,-4 3 9-16,1 4 18 15,-2 2-18-15,0-3-14 16,0 3 5-16,0 0 28 16,0-3-36-16,0-1 3 15,-3-1 0-15,-2-4-15 16,1-3 29-16,2-5-14 16,1-2 0-16,1-8-108 15,0-2-106-15,0-12-491 0</inkml:trace>
  <inkml:trace contextRef="#ctx0" brushRef="#br1" timeOffset="554772.5696">28910 13929 547 0,'0'0'275'0,"0"0"-170"16,0 0 19-16,0 0 30 15,0 0-90-15,0 0-10 16,-12-23-27-16,34 22-3 0,8 0 4 16,5 1-21-1,9 0-1-15,5 0 18 0,3 0-8 16,-1 0-16-16,-2 0 0 15,-4 0 27-15,-3 0-32 16,-7 8 5-16,-2 2 0 16,-6 1-17-16,-6 2 17 15,-8 1 0-15,-5 4-2 16,-3 2 16-16,-5 3-14 16,0 2 0-16,-6 3 0 15,-14 3-23-15,-7 3 29 16,-4 0-6-16,-8 2 0 15,2 1 25-15,-2-1-40 16,-2-4 15-16,3-4 0 0,2-4 30 16,5-4-12-1,10-8-18-15,9-2 0 0,7-7 25 16,4-3-25-16,1 0 0 16,0 0 1-16,12-11-16 15,9-5-44-15,3 1-140 16,-2 0-604-16</inkml:trace>
  <inkml:trace contextRef="#ctx0" brushRef="#br1" timeOffset="555746.3318">30482 13998 656 0,'0'0'141'16,"0"0"-105"-16,0 0 50 15,0 0-11-15,0 0 34 16,0 0 7-16,0 41-81 16,0-26 48-16,0 0-62 15,0-5-15-15,1-3 26 16,4-4-10-16,2-3-22 0,3 0 3 16,3-8 23-16,0-9-15 15,-4-1-11-15,-3 2 0 16,-6 2-23-16,0 6 39 15,0 4-16-15,-2 4 0 16,-7 0 16-16,0 0-30 16,-2 0 14-16,4 4 0 15,6 4-16-15,1 1 21 16,0-1-13-16,18-4-98 16,4-2-253-16,8-2-396 15</inkml:trace>
  <inkml:trace contextRef="#ctx0" brushRef="#br1" timeOffset="556174.247">30998 13950 839 0,'0'0'204'0,"0"0"-103"15,0 0-8-15,0 0 36 16,0 0-128-16,0 0 15 15,-24-4-15-15,6 19 25 16,-1 5-14-16,2 0-12 16,2 5 0-16,3-1 16 15,8-1 7-15,4-3-23 16,0-4 0-16,0-2 29 0,13-3-20 16,9-6-9-16,5-5 0 15,3 0-6-15,-4 0 20 16,1-14-14-16,-5-4 0 15,-1-5 21-15,-8-2-34 16,-4 2 13-16,-6 1 0 16,-3 2-17-16,0 7 23 15,-13 4-6-15,-8 5 0 16,0 3 16-16,2 1-25 16,-1 0 9-16,8 0 0 15,5 0-18-15,2 4 24 16,5 3-12-16,0-1-33 15,9-1-122-15,18-3-125 16,6-2-324-16</inkml:trace>
  <inkml:trace contextRef="#ctx0" brushRef="#br1" timeOffset="556588.2935">31528 13984 847 0,'0'0'134'16,"0"0"-44"-16,0 0 32 0,0 0-47 15,0 0-61-15,0 0 25 16,-66 3-38 0,52 14 5-16,0 4 34 0,3 0-25 15,5 2 4-15,3-2-13 16,3-4 18-16,0-2-16 15,0-5-8-15,10-3 0 16,11-4-1-16,4-3 18 16,5 0-17-16,2-12 0 15,-3-8 22-15,-2-3-30 16,-9-5 8-16,-6 1-14 16,-11 1-2-16,-1 7 2 15,-7 4 14-15,-12 5 0 16,-7 6 5-16,-2 4-20 15,0 0 15-15,4 0 0 16,9 3-12-16,3 7 6 16,11 1-49-16,1 1-83 0,0-5-192 15,16-7-396 1</inkml:trace>
  <inkml:trace contextRef="#ctx0" brushRef="#br1" timeOffset="557051.5643">31908 13850 813 0,'0'0'148'0,"0"0"-93"16,0 0 38-16,0 0-41 15,0 0-37-15,0 0 40 16,-8 44-9-16,7-22-25 15,-1 3 41-15,2-2-60 16,0 0 32-16,2-6-27 16,10 0 16-16,4-5-7 15,2-6-16-15,9-6 0 16,3 0 2-16,2-16 14 16,-2-7-16-16,-4-5 0 15,-4 0 22-15,-5 0-31 16,-4 4 9-16,-4 6 0 15,-5 8-10-15,-2 5 22 16,-2 5-12-16,0 0 0 0,0 0 15 16,-2 17-25-16,-5 7 10 15,1 5 0-15,0 2-9 16,0 0 27-16,3 1-18 16,0-2 0-16,0-2 17 15,1-5-14-15,2-5-3 16,0-3 0-16,0-5-16 15,0-7-8-15,14-3-107 16,4-13-265-16</inkml:trace>
  <inkml:trace contextRef="#ctx0" brushRef="#br1" timeOffset="557473.1699">32604 13850 793 0,'0'0'127'15,"0"0"-2"-15,0 0-56 16,0 0 14-16,0 0-30 16,-94-14-47-16,70 22 40 15,5 4-43-15,2 4 7 16,8 0-2-16,2 1 0 15,7-1-8-15,0 1 0 0,0-2 22 16,15 0-27-16,6 1 6 16,1-3-1-16,-1 2 7 15,-2 1-1-15,-3-1-6 16,-6 1 0-16,-3 1 12 16,-7-2-21-16,0 2 9 15,0 1 0-15,-17 1 3 16,-7 1 25-16,0-2-27 15,-3-1 6-15,3-3 12 16,6-3-19-16,8-2 0 16,5-4 0-16,5-3-7 15,0-2-118-15,18-7-244 16</inkml:trace>
  <inkml:trace contextRef="#ctx0" brushRef="#br1" timeOffset="557854.6189">32879 13880 851 0,'0'0'144'15,"0"0"32"-15,0 0-89 16,0 0 17-16,0 0-58 0,0 0-40 15,-5-6 34-15,5 6-32 16,14 0-8-16,6 0 10 16,6 0 8-16,-3 4-18 15,-1 3 0-15,-3 0 8 16,-1 3-13-16,-6 0 5 16,0 4 0-16,-4 1-4 15,-5 5 7-15,-3 6-3 16,0 3 0-16,-7 5 5 15,-15 0-17-15,-5 2 12 16,-6-6 0-16,-1-1-1 16,1-1 23-16,-4-3-22 15,3 1 0-15,1-2-40 16,0-7-131-16,6-6-759 16</inkml:trace>
  <inkml:trace contextRef="#ctx0" brushRef="#br1" timeOffset="561141.4802">27034 13450 487 0,'0'0'80'16,"0"0"-65"-16,0 0-8 15,0 0 202-15,0 0-168 16,0 0 29-16,-66-32-31 16,36 32-25-16,-2 1 48 15,0 13-44-15,0 0-15 16,2 8 36-16,1 0-23 0,0 5-16 16,5 0 2-1,-3 4 27-15,2 2-22 0,-3 6-7 16,-4 0 0-16,-1 4 18 15,-1-1-7-15,3 3-5 16,2 4 4-16,1 4 19 16,4 3-4-16,5 6-25 15,7 2 4-15,7 0 21 16,5-3-9-16,2 0-16 16,22-3 0-16,9-2 24 15,7-2-26-15,11-2 2 16,8-4 0-16,8-2-10 15,8-2 25-15,9-4-15 16,7 0 0-16,3-1 25 16,1-1-36-16,3-3 11 0,-1-6 0 15,3-5-22-15,4-3 34 16,-2-6-12-16,-2 0 0 16,0-4 23-16,1-4-36 15,0-1 13-15,2 0 0 16,4-4-9-16,-3 1 18 15,4 0-9-15,-5-3 0 16,2 0 15-16,1 3-24 16,2-3 9-16,-4 0 0 15,-1 0-17-15,-6 0 27 0,-3 0-10 16,-2 0 0 0,-1 0 21-16,0 0-35 0,-4 0 14 15,-4 0 0-15,-5 0-17 16,2 0 21-16,4 0-4 15,0 0 0-15,4 0 15 16,3 0-23-16,1 0 8 16,1 0 0-16,-4 0-12 15,1 0 20-15,-1 0-8 16,-1 0 0-16,-1 0 17 16,-6 0-25-16,-3 0 8 15,-2 0 0-15,0 0-25 16,2 0 39-16,1 0-14 15,1 0 0-15,-1 0 18 16,-2 4-30-16,-3 4 12 0,-2 3 0 16,-7 4-10-16,1-1 19 15,-2 1-9-15,2 1 0 16,-1-5 17-16,3 0-33 16,-3-3 16-16,-1-5 0 15,1-3-13-15,0 0 20 16,4 0-7-16,-2 0 0 15,0 0 17-15,-4-1-31 16,-5 1 14-16,-5 0 0 16,-2 0-18-16,-3 0 32 15,1 0-14-15,1 0 0 16,-1 0 13-16,0-2-32 16,-3-3 19-16,3-2-66 15,-5 0 60-15,0 0-30 0,-2-3 36 16,-2 0 0-16,-1-2 13 15,-5 0-20-15,-4-4 7 16,-2-2 0-16,2-1-14 16,2-6 26-16,0-4-12 15,3-2 0-15,-1-4 15 16,2-2-26-16,-2 2 11 16,-2-2 0-16,-1 2-14 15,-4 1 25-15,-5 0-11 16,-1-2 0-16,-4 0 12 15,0-6-24-15,-2-1 12 16,3-3 0-16,-6-2-7 0,-2 0 10 16,-4-1-3-16,-4 3 0 15,4 4 12-15,-6 0-20 16,0 0 8-16,-6-2 0 16,-6-2-14-16,-7 3 24 15,-2-3-10-15,1-4 0 16,1-4 14-16,0-7-18 15,1-2 4-15,-3 3 0 16,-3 4-9-16,-4 13 16 16,-5 4-7-16,-8 5 0 15,-6 5 22-15,-3 0-19 16,-3 3-3-16,-4 4 0 16,-1 0-6-16,0 2 19 0,-2 3-13 15,8 1 0-15,-2 1 16 16,-4 1-31-16,-2 0 15 15,-8 1 0-15,-8-1-8 16,-6 2 14-16,-2-2-6 16,-1 3 0-16,0 0 15 15,-1 1-24-15,1 3 9 16,2 1 0-16,0-1-15 16,-5 1 24-16,0-2-9 15,-6 0 0-15,-1-1 15 16,1 0-27-16,-4 1 12 15,3 0 0-15,1 2-12 16,3 3 20-16,2 0-8 0,2 1 0 16,4 2 14-1,1 0-18-15,2 0 4 0,-1 0 0 16,-1 0-13-16,0 0 18 16,4 0-5-16,-1 0 0 15,3 0 15-15,-3 0-19 16,-3 0 4-16,1 0 0 15,-2-4-16-15,-1-2 26 16,5 1-10-16,3-3 0 16,6 3 11-16,4 1-17 15,3 0 6-15,-1 4 0 16,-1 0-5-16,-1-3 19 16,1 3-14-16,-1-2 0 15,-1 1 20-15,-6 1-11 0,-2 0-9 16,-4 0 0-16,0 0-9 15,0 0 22-15,4 0-13 16,1 0 0-16,2 0 16 16,-1 0-20-16,3 0 4 15,0 0 0-15,-4 1 6 16,-4 1 14-16,-4 3-20 16,0-2 0-16,3 1 26 15,3 2-28-15,5 0 2 16,4-1 0-16,6 1-3 15,6 0 14-15,4 0-11 16,2 0 0-16,1-1 14 16,2 3-22-16,1-1 8 0,5 0 0 15,2 0-13-15,3-2 21 16,4 2-8-16,1-2 0 16,3 2-8-16,3 3-1 15,-3 2-136-15,-6-6-220 16</inkml:trace>
  <inkml:trace contextRef="#ctx0" brushRef="#br1" timeOffset="563193.4554">13829 18315 546 0,'0'0'10'0,"0"0"4"15,0 0 4-15,0 0-3 0,0 0 83 16,81-30-47 0,-56 22-15-16,4 2 20 0,-1 0-31 15,3 1 7-15,1 0 6 16,1 5-30-16,-1-3 36 15,3 3-32-15,-1 0-7 16,3 0 6-16,2 5-1 16,3 4-10-16,12 2 3 15,5 0 18-15,7-5-21 16,8-2 0-16,3-4 0 16,4 0-5-16,3-1 9 15,-2-10-4-15,-1 2 0 16,-3 3 18-16,0 1-24 15,0 1 6-15,-1 2 0 16,-1 2 2-16,-4 0 4 0,0 0-6 16,1 0 0-1,-2 0 14-15,2 5-18 0,-3-4 4 16,-2 2 0-16,-3-3-12 16,0 2 14-16,3 1-2 15,2 0 0-15,3-1 13 16,5 0-15-16,-2-1 2 15,1 2 0-15,-1-3-10 16,-1 3 18-16,-2-2-8 16,3 1 0-16,5 4 12 15,-1-1-18-15,5 1 6 16,-3-3 0-16,-4 1-12 16,-4 0 15-16,1 1-3 15,2 3 0-15,0 1 8 0,-4-3-12 16,-6 2 4-16,-8-1-31 15,-5-3-28-15,-9 2-52 16,-6-6-2-16,-9 0-68 16,-11 0-152-16</inkml:trace>
  <inkml:trace contextRef="#ctx0" brushRef="#br1" timeOffset="563755.5443">16121 18623 273 0,'0'0'208'0,"0"0"-196"0,0 0-3 16,95 9 13-16,-56-6 109 15,9 4-57-15,7-1-36 16,7-2 19-16,10-4-51 15,5 0 33-15,3 0-10 16,6 0-28-16,7-9 31 16,6-2-32-16,3-2 1 15,-2 2-9-15,3-2 12 16,-5 4-4-16,1-1 0 16,-1 1 13-16,-1 2-18 15,-5 0 5-15,-5 2 0 16,-3-4-9-16,-4 1 12 15,-1-3-3-15,3-2 0 16,2 3 12-16,-8-4-14 0,-6 4 2 16,-11 4 0-1,-7-1-14-15,-5 7 9 0,-8 0-11 16,-8 0-62 0,-7 0-23-16,-8 0-28 0,-8 4-84 15</inkml:trace>
  <inkml:trace contextRef="#ctx0" brushRef="#br1" timeOffset="564204.1183">17606 18701 618 0,'0'0'0'0,"0"0"6"15,0 0 21-15,0 0 43 16,0 0 0-16,121-3-5 15,-69-2-39-15,8-1 17 0,4 0-43 16,6-3 1-16,8 0-5 16,1 2 11-16,4 0-7 15,1 1 0-15,-5 3 17 16,-3-4-25-16,-6 2 8 16,-3 0 0-16,-4-2-7 15,-3 3 17-15,-7-2-10 16,-1 2 0-16,-8-1 6 15,-4 0-10-15,-7 3 4 16,-7-1-17-16,-6 3-18 16,-4-5-152-16,-10-1-350 15</inkml:trace>
  <inkml:trace contextRef="#ctx0" brushRef="#br1" timeOffset="600055.2698">26871 13486 532 0,'0'0'189'0,"0"0"-142"16,0 0-40-16,0 0 53 15,0 0-14-15,0 0 20 0,37-73-7 16,-18 57-49-16,3 0 50 15,8-2-27 1,2-1-14-16,2-3 23 0,6-3-37 16,6 1 10-16,2-3-15 15,7-1 18-15,2 1-23 16,0 1 5-16,-1 6 0 16,-5 1-7-16,-6 5 13 15,-5 1-6-15,-4 4 0 16,-4 3 14-16,-6 0-18 15,-5 3 4-15,-3 3 0 16,-8-2-16-16,-1 2 19 16,-2 0-3-16,-3 0 0 15,-3 0-21-15,1 0 11 16,-2 0-60-16,0 0 11 16,0 0 28-16,0 0-13 0,-5 2 12 15,-7-2 26-15,2 0-64 16,-5 1 60-16,3-1-33 15,-4 2-26-15,1-1-76 16,-3 1-149-16</inkml:trace>
  <inkml:trace contextRef="#ctx0" brushRef="#br1" timeOffset="600275.5423">27316 13145 285 0,'0'0'195'15,"0"0"-169"-15,-114 42-24 16,67-22 16-16,1 2-16 16,0 0-4-16,3 0-104 15</inkml:trace>
  <inkml:trace contextRef="#ctx0" brushRef="#br1" timeOffset="603138.2753">8382 18405 613 0,'0'0'87'0,"0"0"-72"16,0 0 55-16,0 0 11 15,0 0-32-15,0 0 2 0,-13 0-51 16,14 0 0-16,16 5-6 15,10 1 13 1,7 1 16-16,6-3-12 0,8-4 6 16,-2 0 24-16,5 0-31 15,0-4 0-15,-1-7-3 16,-3-3 6-16,-3-1-13 16,-8-3 0-16,-3 1 0 15,-9 4-1-15,-12 2 1 16,-6 6 0-16,-6 1 0 15,0 0-1-15,-8 4-22 16,-14 0-23-16,-1 0 4 16,-5 16 17-16,-3 4-19 15,1-1 44-15,0 1-1 16,5-1 5-16,1-4 1 16,5-1-5-16,4-1 0 15,0-4-10-15,6-4 20 0,4 1-10 16,2-6 5-16,3 0 11 15,0 3-19-15,0-3 3 16,0 7 0-16,11-6 7 16,10-1-7-16,4 0 27 15,8 0-7-15,6-5-13 16,8-8 5-16,4 0-12 16,4-1 3-16,0 5-14 15,-1 2-55-15,-11 0-204 16</inkml:trace>
  <inkml:trace contextRef="#ctx0" brushRef="#br1" timeOffset="609854.9818">5232 7481 798 0,'0'0'57'0,"0"0"-15"0,0 0-17 16,0 0 73-16,0 0-33 16,0 0 20-16,-64-34-31 15,52 34-54-15,-3 0 38 16,-1 0-38-16,-7 0 7 16,-2 10-2-16,-5 4 5 15,-1 1-10-15,-2-1 2 16,3 0 14-16,-1-3-6 0,4 0-10 15,0-1 1-15,3 0 7 16,3-1-3 0,-4 5-5-16,3 0 0 0,-1 1 21 15,-2 2-27-15,-2 1 6 16,0 0 0-16,2-1-13 16,0 0 17-16,2-1-4 15,2 0 0-15,2 1 11 16,2 0-7-16,0-1-4 15,0-1 0-15,4 3-13 16,2-4 19-16,1 2-6 16,4 1 0-16,0 1 3 15,1 2-13-15,2 1 10 16,2 2 0-16,1 0-8 16,0 1 13-16,0-1-5 0,0 0 0 15,3 1 6 1,3 1-9-16,3-2 3 0,0 2 0 15,-2-1-4-15,-1 2 6 16,-1-1-2-16,1 0 0 16,1-2 17-16,-4-3-24 15,5-1 7-15,-2 3 0 16,0-3-6-16,1 2 10 16,-1 1-4-16,0 0 0 15,3 1 17-15,3 4-24 16,0-1 7-16,1 1 0 15,-1 1-13-15,6-3 20 0,-3-3-7 16,1-3 0 0,1-1 3-16,-4-3-6 0,4 0 3 15,0-3 0-15,0 0-11 16,2 1 20-16,3 1-9 16,-2 0 0-16,4-2 10 15,1 1-17-15,2-1 7 16,4 0 0-16,2 0-7 15,0-5 10-15,4 0-5 16,1-1 2-16,0-2 0 16,3-4 1-16,-2 0-1 15,-1 0 0-15,-4 0-4 16,-1 0 9-16,-3 0-12 16,3 0 7-16,0-3 0 15,-2-4-18-15,2 2 18 0,-2-1 0 16,-1 3-5-16,0 0 9 15,1 1-4-15,2 0 0 16,0 1 0-16,1-1-9 16,2 1 13-16,0 0-4 15,-2-2 0-15,8 0 6 16,1-1-10-16,2-1 4 16,1 2 0-16,-1-3-7 15,1 1 12-15,-4 2-5 16,0-2 0-16,-4 1 5 15,-2 1-12-15,-3-2 7 16,0 1 0-16,0-1-7 0,-2 0 7 16,2 0 0-16,0-1 0 15,0 2 14-15,-2 2-18 16,3-1 4-16,-3 1 0 16,-1 0-17-16,1-1 24 15,2 2-7-15,0 0 0 16,1 0 10-16,5 1-15 15,4-2 5-15,1 2 0 16,-1 0-12-16,-1 0 17 16,-2 0-5-16,-1 0 0 15,1-1 4-15,-3 0-6 16,2 1 2-16,0-2-1 16,0 1-15-16,1 1 4 0,-1-2 11 15,2 0 1-15,-2 1-12 16,2-1-1-16,-1 2-3 15,-1 0-1-15,-5 0-2 16,5 0 19-16,-1 0 0 16,0 0 0-16,-1 0 7 15,2 0-14-15,-2 0 7 16,2 0 0-16,-2 0-7 16,-2 0 10-16,-1 0-3 15,3 0 0-15,0 0 16 16,2 0-18-16,2 0 2 15,3 0 0-15,3 0-10 0,2 0 16 16,1 0-6-16,0 0 0 16,0 0 4-16,5 0-7 15,-1-2 3-15,4 2 0 16,-1 0-11-16,1 0 16 16,-4 0-5-16,3 0 0 15,-2 2 6-15,-4 6-7 16,2-1 1-16,1-2 0 15,-2 2-12-15,-1-2 22 16,1-1-10-16,2 1 0 16,-1-2 7-16,1 0-16 15,4 2 9-15,2-1 0 16,0-2-6-16,-4 3 13 0,-2-4-7 16,-2 2 0-1,-4-1 1-15,3-1-9 0,1 2 8 16,-4-3 0-16,1 2-12 15,-4 1 23-15,-1 2-11 16,-2-1 0-16,-3 0 8 16,4-3-14-16,-3 2 6 15,1-1 0-15,2 1-13 16,-1-1 19-16,1 1-6 16,-1 1 0-16,1-1 14 15,3-1-24-15,2 0 10 16,1 1 0-16,6-3-5 0,3 0 14 15,5 0-9 1,0 0 0-16,1 0 13 0,0 0-30 16,0 0 17-16,5 0 0 15,-1 0-10-15,0 0 21 16,-1 0-11-16,-6 0 0 16,2 0 10-16,-7 0-16 15,1 0 6-15,-4 0 0 16,-2 0-10-16,2-3 15 15,-3-1-5-15,-1 0 0 16,-1 0 15-16,1 1-19 16,-1-1 4-16,1 2 0 15,-7 1-11-15,1 1 21 16,-7 0-10-16,-3 0 0 16,-2 0 5-16,-2 0-9 0,-3 0 4 15,1 5 0 1,-2-5-11-16,0 0 19 0,0 0-8 15,5 0 0-15,0 0 14 16,1 0-15-16,0 0 1 16,2 0 0-16,0 0 5 15,4 0 11-15,-3 0-16 16,2 0 0-16,2 0 12 16,-1 0-10-16,1 2-2 15,1 4 0-15,0-2-6 16,1 4 12-16,1-5-6 15,-1 0 0-15,1-2 12 0,0-1-16 16,2 0 4-16,2 0 0 16,3 0-6-16,4 0 13 15,2 0-7-15,1 0 0 16,-4 0 9-16,-2 0-14 16,-3 0 5-16,-3 2 0 15,-1-2-6-15,0 0 6 16,-2 0 0-16,0 0 0 15,0 0 12-15,-1 0-17 16,-1-5 5-16,-1 1 0 16,-3 1-10-16,0-1 19 15,-1 1-9-15,-1 2 0 16,2-2 8-16,-1 0-4 0,1 1-3 16,1-4-1-1,-1 1 6-15,1-3 7 0,-3 0-13 16,-1-2 0-16,-3-1 8 15,0 0 1-15,-5-3-9 16,3 1 0-16,-1-1 13 16,-1-3-10-16,-2 3 11 15,4-3-11-15,-1 0 9 16,2 0 2-16,-2-2-14 16,-3-1 0-16,-1-1-3 0,-3 1 7 15,-4 3-4-15,-3 0 0 16,-3 0 13-16,-2 1-10 15,-3-2-3-15,-1-3 0 16,-2-2 16-16,0 0-4 16,0-2-12-16,0-2 0 15,0-2 14-15,0 1-7 16,0 1-7-16,0-2 0 16,-8 0-6-16,-4 3 26 15,-1-1-20-15,-2 2 0 16,-3 2 8-16,3-2-7 15,-4 5 5-15,2 0-6 16,2 2 0-16,3 1 12 16,0 2-9-16,-3-2-3 15,1 4 4-15,-3-1-2 0,-1-2 2 16,1 0-4-16,-2-2 0 16,0 3 19-16,-1-2-22 15,0 3 3-15,-3 1 0 16,1 1-6-16,-2-2 12 15,-1 3-6-15,-2 0 0 16,-1 2 9-16,-2 1-11 16,-2 0 2-16,0 0 0 15,-1 3-15-15,-2-2 24 16,-2-1-9-16,2 1 0 16,-3 0 20-16,-2-2-29 15,0 1 9-15,-2 3 0 16,-3-2-14-16,-3 3 19 15,-2 0-5-15,-1 0 0 0,-3 3 16 16,-2 0-24-16,-6 1 8 16,0 0 0-16,-4 0-6 15,2 0 12-15,1 0-6 16,-2 0 0-16,-1 0 10 16,-4 0-21-16,-3 0 11 15,-3 0 0-15,-3 1-13 16,4 2 27-16,-4 0-14 15,0 3 0-15,-3-2 10 16,2 1-21-16,0-1 11 16,0 2 0-16,-3-3-6 15,0 0 18-15,0-1-12 16,4 1 0-16,3-3 3 0,-2 0-13 16,3 0 10-16,-2 0 0 15,2 0-11-15,-2 0 26 16,1 0-15-16,-2 3 0 15,2-3 11-15,2 0-24 16,0 0 13-16,0 0 0 16,-1 0-3-16,-1 0 10 15,3 0-7-15,1 0 0 16,3 0 12-16,0 0-31 16,0 0 19-16,0 0 0 15,-2 0-7-15,2 0 13 16,2 0-6-16,-1-3 0 0,-1 0 12 15,2 0-15 1,3-2 3-16,1 2 0 0,2-2-13 16,1-1 29-16,-1 1-16 15,-2 1 0-15,1-3 8 16,1 4-15-16,1 0 7 16,3 1 0-16,1 1-15 15,-2 0 19-15,-1 1-4 16,1 0 0-16,0-3 14 15,4-1-27-15,-1 1 13 16,1 0 0-16,4-1-5 16,0-3 18-16,1 2-13 15,0-2 0-15,1 2 8 16,1-1-11-16,3 0 3 16,0 2 0-16,0 1-18 0,2 0 28 15,-2 0-10-15,-1-1 0 16,0 0 21-16,0 0-38 15,1-3 17-15,2 2 0 16,-1 0-11-16,6 1 13 16,-4 1-2-16,0 0 0 15,0 2 13-15,-1 0-24 16,-2 1 11-16,0 0 0 16,-2 0-9-16,3 0 15 15,-2 0-6-15,-1 0 0 16,4-2 12-16,-4 0-13 15,1 2 1-15,-1 0 0 0,4 0-13 16,-4-3 18-16,7 3-5 16,0-2 0-16,-2 2 13 15,2-3-23-15,0 0 10 16,-4 0 0-16,4 0-5 16,2 0 14-16,-5 1-9 15,3 2 0-15,3 0 11 16,2 0-22-16,1 0 11 15,2 0 0-15,-2 0-13 16,5 0 13-16,-2 0 0 16,0 0 0-16,5 0 11 15,-4 0-17-15,3 0 6 16,-1 0 0-16,0 0-12 16,2 0 16-16,-1 0-4 0,1 0 0 15,-1 0 12-15,-2 1-15 16,0 6 3-16,-2-4 0 15,2 2-11-15,-4-4 11 16,1 4 0-16,-5 1 0 16,-3-1 6-16,-4-3-16 15,0 2 10-15,0-2-11 16,4 1-1-16,3-1 20 16,8 0-8-16,-1-1 0 15,3 2 1-15,0-1 1 16,5-2-2-16,-3 0 0 0,-1 2-9 15,-3 0 8 1,-2 3 1-16,0-2 0 0,-1-2 18 16,1 4-30-16,3-2 12 15,0-1 0-15,5 1-8 16,-1 0 14-16,1-3-6 16,0 0 0-16,4 0 6 15,3 0-11-15,1 0 5 16,1 0 0-16,0 0-5 15,-5 0 12-15,3 0-7 16,-6 0 0-16,4 0 11 16,-2 0-16-16,0 0 5 15,1 0 0-15,0 0-9 16,6 0 17-16,-3 0-8 16,2 0 0-16,-5 0 9 0,6 0-13 15,-4-3 4-15,-1 3 0 16,-1 0-6-16,0 0 22 15,-4 0-16-15,-2 0 0 16,0 6 6-16,-1 5-13 16,2-2 7-16,-2 7 0 15,3-1-12-15,-5 6-28 16,-3-1-91-16,-7-5-169 16</inkml:trace>
  <inkml:trace contextRef="#ctx0" brushRef="#br1" timeOffset="631522.238">1494 17169 717 0,'0'0'72'0,"0"0"-33"16,-83 0-27-16,57 12-2 15,-2 9 78-15,1 4-64 16,2 6-1-16,1 4-6 15,7 2-4-15,0 0-9 16,3 7 37-16,2 0-37 0,5 10 32 16,2 7-24-16,5 5-12 15,0 6 19-15,9 3-10 16,20 0-7-16,11 3 1 16,18-4 5-16,24-3-16 15,18 2-55-15,24-11-130 16,27-10-130-16</inkml:trace>
  <inkml:trace contextRef="#ctx0" brushRef="#br1" timeOffset="632654.7981">20206 17711 495 0,'0'0'352'0,"0"0"-260"16,0 0-56-16,0 0 8 16,0 0 41-16,0 0-39 15,15-7-9-15,10 21-31 16,5 8 36-16,0 4 1 16,1 7-40-16,-1 7 47 15,-6 3-39-15,-6 6-10 16,-6 9 33-16,-9 4-26 15,-3-1 6-15,-8 3-14 0,-20-2 20 16,-11-2-21-16,-3-3 1 16,-1-2 0-16,-1-14 19 15,6-9-10 1,7-16-9-16,2-9 0 0,9-7 14 16,5 0-38-16,6-16 22 15,9-1-136-15,0-3-105 16,16 3-256-16</inkml:trace>
  <inkml:trace contextRef="#ctx0" brushRef="#br1" timeOffset="633120.6658">20401 18652 688 0,'0'0'51'0,"0"0"14"16,0 0 115-16,0 0-57 15,0 0-9-15,0 0-45 16,-29-17-61-16,63 8 21 16,15-8-29-16,12 0 1 15,6 1 1-15,5-3 7 16,-1 5-9-16,-6 2 0 15,-10 7 9-15,-18 2-24 16,-16 3 15-16,-17 0-18 0,-4 4 3 16,-22 8-25-16,-21 5 40 15,-18 3 5-15,-17-1 12 16,-5 5-22 0,-1 0 5-16,1 5 0 0,10-7-4 15,17-1 21-15,21-9 4 16,24-4-14-16,11-2 16 15,24-6-17-15,24 0-2 16,20-14-3-16,23-15 7 16,21-3 2-16,15-5-10 15,6 3 0-15,1 1 12 16,-6 2-36-16,-6 6-1 16,-8-4-121-16,-10-11-296 15</inkml:trace>
  <inkml:trace contextRef="#ctx0" brushRef="#br1" timeOffset="667722.2312">6469 468 369 0,'0'0'137'0,"0"0"31"16,0 0-44-16,0 0 15 16,0 0-63-16,0 0 63 15,0 0-84-15,0 0-21 16,-35-48 38-16,35 44-71 0,0 1 42 16,0 2-17-1,0-3 5-15,0-2-29 0,0 2-2 16,6 0 4-16,6 2-16 15,5 2 12-15,0 0 0 16,0 4-3-16,2 12 22 16,-1 3-35-16,2 6 16 15,-4 2 0-15,-4 0-10 16,-6 5 13-16,0-2-3 16,-6-6 0-16,0-1 11 15,0-4-19-15,-14-5 8 16,-2-3 0-16,3-3-6 15,-4-5 15-15,5-1-9 16,2-2 0-16,-2 0-4 16,3-5-3-16,6-4-28 0,1-1 4 15,2 4 30-15,0 3-55 16,0 2 53-16,0 1-1 16,0 0-19-16,2 0 17 15,10 7 6-15,1 4 0 16,2 0-1-16,0 1 10 15,3-4-9-15,0-1 0 16,-3-6 15-16,3 1-24 16,-2-2 9-16,2 1-16 15,1-1-64-15,-5 0-254 16,-1 0-264-16</inkml:trace>
  <inkml:trace contextRef="#ctx0" brushRef="#br1" timeOffset="669318.9051">6425 865 593 0,'0'0'191'0,"0"0"-77"16,0 0-31-16,0 0 55 15,0 0-21-15,0 0-89 16,-10-2 26-16,10 2-28 16,0 0-22-16,0 0 46 15,0 0-46-15,0 0 51 16,0 0-55-16,0 0 12 15,7 0-12-15,13 9 0 16,10-1 2-16,10-4-17 16,8-1 33-16,5-1-18 15,2 1 0-15,-1-3 17 16,-3 0-23-16,-7 0 6 16,-8 0 0-16,-7 0-13 0,-11 0 23 15,-8 0-10-15,-7 0 0 16,-3 0-52-16,0 0 41 15,0 0-81-15,0 0-83 16,-3 0-69-16,-10 0-225 16</inkml:trace>
  <inkml:trace contextRef="#ctx0" brushRef="#br1" timeOffset="670002.3012">6709 1121 481 0,'0'0'161'0,"0"0"-25"15,0 0 52-15,0 0-48 16,0 0-56-16,0 0-30 16,-39-14-48-16,18 17 19 15,0 8-5-15,5 3-13 16,-2 4 16-16,7 1-8 16,1 3-9-16,3 2-6 15,2-3 17-15,5 1-30 16,0-2 13-16,5-5 0 15,9-5-7-15,0-6 20 0,2-4-13 16,1 0 7 0,4-11 4-16,-2-8 10 0,-7-4-21 15,0 1 8-15,-2 1-19 16,-5 4 33-16,-2 7-22 16,-3 3 0-16,0 4 6 15,0 3-16-15,0 0 10 16,0 0-16-16,0 7 9 15,1 11-2-15,1 7 9 16,-1 3 0-16,4 2 16 16,-2-2-9-16,2-2-7 15,0-2 2-15,-2-6-16 16,3-5 28-16,2-2-28 16,0-8-47-16,0-3-226 0,1 0-171 15</inkml:trace>
  <inkml:trace contextRef="#ctx0" brushRef="#br1" timeOffset="671983.3205">6576 877 203 0,'0'0'53'16,"-9"116"0"-16,9-67-53 16,16-10 2-16,13-15 15 15,2-9-8-15,8-15 32 16,4 0 46-16,-3-22-50 15,1-17 27-15,0-8-10 16,-6-7-33-16,-7-4-5 0,-13-1 4 16,-13 3-20-16,-2 12 38 15,-16 13-35-15,-16 20 60 16,-13 11-6-16,-10 28-44 16,2 16 5-16,-3 12-10 15,8 3-2-15,14 0 4 16,12-3 2-16,14-9-9 15,8-10-3-15,2-10 0 16,21-16-3-16,10-11 7 16,9-2-1-16,9-27-3 15,1-11-34-15,-3-7 1 16,-7-7-43-16,-14 0 6 0,-13 3 57 16,-13 7-6-1,-2 13 19-15,-24 15 45 0,-9 16-10 16,-7 3 14-16,-5 27-37 15,-1 13 2-15,4 3 23 16,9 0-33-16,11 0 2 16,14-14-6-16,8-3-15 15,8-10 13-15,20-7-101 16,8-12-157-16</inkml:trace>
  <inkml:trace contextRef="#ctx0" brushRef="#br1" timeOffset="673870.8105">9249 431 203 0,'0'0'441'0,"0"0"-280"0,0 0-110 16,0 0 88-16,0 0-27 16,0 0-69-16,48-54 20 15,-29 49-44-15,5 2 10 16,-3 3-20-16,3 0 9 16,-2 0-10-16,-5 12-8 15,-7 5 0-15,-7 7-1 16,-3-2 11-16,-8 4-10 15,-19-3 4-15,-1 1 17 16,1-7-4-16,7-5-17 16,9-7 0-16,8-4-6 15,3-1 22-15,0 0-16 0,3 0 0 16,19 0 3 0,8 0-4-16,7 0 1 0,-5 0 0 15,-7 0-3-15,-8 8-2 16,-9 8 5-16,-6 3 0 15,-2 2 1-15,-6 1-7 16,-13-1 7-16,-10-3-1 16,-1-2 1-16,1-4 13 15,3-4-14-15,6-6 0 16,6-2-26-16,6 0-146 16,3 0-355-16</inkml:trace>
  <inkml:trace contextRef="#ctx0" brushRef="#br1" timeOffset="674092.7322">9191 860 866 0,'0'0'60'0,"0"0"-34"15,0 0-9-15,0 0 43 16,109-11 15-16,-59 7-57 15,4 2 25-15,1-2-38 16,-1 3 11-16,-5 1-16 16,-7 0-2-16,-9 5-15 0,-9 7-259 15,-11 2-477-15</inkml:trace>
  <inkml:trace contextRef="#ctx0" brushRef="#br1" timeOffset="674435.4332">9629 998 875 0,'0'0'120'15,"0"0"-89"-15,0 0 103 16,-86 27-69-16,63-13-5 16,2 3-14-16,11 0-34 15,4-5-5-15,6 4-7 16,0-3 0-16,2-3-10 15,17 0 17-15,2 2-7 0,0-1 0 16,3 2 12-16,-8-3-12 16,-7 2 0-16,-6 0 4 15,-3 0-15-15,0 1 21 16,-11 1-10-16,-11 2 32 16,-6-1-26-16,-5-1 55 15,5-3-53-15,1 0-3 16,4-6 3-16,4-1-5 15,4-4-6-15,8 0-13 16,7-9-175-16,0-17-397 16</inkml:trace>
  <inkml:trace contextRef="#ctx0" brushRef="#br1" timeOffset="674911.8891">10574 635 1019 0,'0'0'112'0,"0"0"-112"16,0 0 26-16,0 0-14 0,0 0-12 15,0 0 91 1,0 101-81-16,0-61 16 0,-5-3-26 16,-4-6 0-16,0-5-8 15,-3-7-7-15,-1-9-138 16,-4-10-116-16,2 0-376 15</inkml:trace>
  <inkml:trace contextRef="#ctx0" brushRef="#br1" timeOffset="675115.4177">10451 822 74 0,'0'0'828'0,"0"0"-812"16,0 0 15-16,0 0 94 15,82 0-51-15,-44 0-19 16,9 0-39-16,7 0-2 15,0 0-28-15,-4 0-178 0,-8-1-692 16</inkml:trace>
  <inkml:trace contextRef="#ctx0" brushRef="#br1" timeOffset="675973.0989">11938 451 660 0,'0'0'167'16,"0"0"-75"-16,0 0-28 15,0 0 57-15,0 0-39 16,-92-28-68-16,59 38 38 16,2 13-27-16,8 1-18 15,10 1 18-15,7-3-25 16,6-3 0-16,0-6 4 15,4-5 9-15,14-5-13 0,5-3 0 16,5 0 10 0,3-11 7-16,-1-8-17 0,-3-2 0 15,-6 0 7 1,-6 4 7-16,-8 6-14 0,-3 4 0 16,-4 5 10-16,0 2 7 15,0 0-17-15,0 16 0 16,-7 10-15-16,1 5 33 15,3 3-14-15,2 4-4 16,1-6 4-16,0-1-7 16,0-2 3-16,9-6-3 15,-2-3-136-15,-7-9-310 16</inkml:trace>
  <inkml:trace contextRef="#ctx0" brushRef="#br1" timeOffset="676193.166">11647 934 432 0,'0'0'414'0,"0"0"-408"15,0 0 23-15,97-11 20 16,-53 2-31-16,5 1 24 0,3 3-42 15,-3 3 5-15,-6 2-16 16,-11 0 11-16,-14 0-276 16</inkml:trace>
  <inkml:trace contextRef="#ctx0" brushRef="#br1" timeOffset="676571.0029">12010 1116 1076 0,'0'0'79'0,"0"0"29"15,0 0-31-15,0 0-60 16,-106 18 43-16,75-4-48 16,4 2 7-16,9-3-19 15,6-1 20-15,6 0-31 16,6-3 11-16,0 2 0 15,12-1-18-15,15-1 30 16,4 1-12-16,2 0 2 16,-3 1 15-16,-8 4-26 15,-9 1 9-15,-7-1 0 16,-6 4-13-16,0 1 10 16,-7 0 3-16,-14 2 0 15,-3-1 26-15,-6-6-20 16,2-3-6-16,1 0 0 15,5-5-7-15,1-2 14 16,3-3-14-16,5-2-65 16,5 0-302-16</inkml:trace>
  <inkml:trace contextRef="#ctx0" brushRef="#br1" timeOffset="677163.9878">13824 630 150 0,'0'0'876'0,"0"0"-770"16,0 0-94-16,0 0 26 0,0 0-23 15,0 0-15 1,0 0 64-16,0 97-58 0,0-55 29 16,0 0-35-16,-8-1 1 15,-4-6-13-15,0-3-47 16,-1-13-205-16,-3-12-176 15</inkml:trace>
  <inkml:trace contextRef="#ctx0" brushRef="#br1" timeOffset="677357.0407">13659 822 909 0,'0'0'108'0,"0"0"-83"16,0 0-25-16,0 0 77 15,88 0-42-15,-46-1 19 0,7-5-53 16,5 1 1-16,0-3-2 16,0 0-145-16,-10-1-529 15</inkml:trace>
  <inkml:trace contextRef="#ctx0" brushRef="#br1" timeOffset="684285.4505">11850 468 365 0,'0'0'101'0,"0"0"14"0,0 0-27 16,0 0-3-16,0 0 50 15,0 0-82-15,0 0-9 16,-6-32 21-16,6 29-21 16,0 0 37-16,0 1-26 15,0 2-21-15,0 0-31 16,0 3-3-16,3 14 0 16,2 11 10-16,2 6 0 15,-1 8 19-15,0 0-27 16,2-1-2-16,-5-2 0 0,1-8 22 15,-3-6-25-15,1-11 3 16,1-6 0-16,-2-5 0 16,-1-3 17-16,0 0-11 15,2-20 41-15,1-10-34 16,-2-8 2-16,-1-6-15 16,0-5 1-16,0 1-21 15,0 3 20-15,0 6 0 16,0 10-1-16,0 7 12 15,0 9-11-15,0 7 0 16,0 6 2-16,-1 0-23 16,-1 0 13-16,2 0 8 15,0 13-13-15,0 10 17 0,0 3-10 16,0 4 6-16,0 3 0 16,2 1-8-16,2 0 11 15,-2-1-3-15,6-1 0 16,-3-3-95-16,0-10-187 15,-4-8-429-15</inkml:trace>
  <inkml:trace contextRef="#ctx0" brushRef="#br1" timeOffset="686968.8572">14683 522 111 0,'0'0'48'0,"0"0"55"15,0 0-8-15,0 0 4 16,0 0-1-16,0 0 4 16,0 0-11-16,-17-59 21 15,16 56-50-15,1 2 27 0,0-2 27 16,0 0-76-1,0 1 39-15,0-2-27 0,0-3-50 16,10 1 21-16,10-1-12 16,2 2-11-16,3 3 0 15,2 2 11-15,-3 0-19 16,2 2 8-16,-7 12 0 16,-7 3-25-16,-6 7 25 15,-6 1 0-15,0 4 0 16,-8 0 7-16,-14-5-8 15,-1-2 1-15,0-5 0 16,0-5-13-16,7-4 22 16,3-5-9-16,5-3 0 15,3 0 15-15,5 0-15 16,0 2 0-16,0-2 0 0,0 0-9 16,0 0 5-1,0 0 4-15,2 1 0 0,10 5 3 16,4-4-7-16,4 3 4 15,1-5 0-15,2 3-10 16,3-3 10-16,-1 1-33 16,-4 2-154-16,-6 0-159 15</inkml:trace>
  <inkml:trace contextRef="#ctx0" brushRef="#br1" timeOffset="687229.2794">14668 827 474 0,'0'0'89'16,"0"0"-75"-16,0 0 88 15,0 0-3-15,0 0 22 16,0 0-37-16,50 0-23 15,-24 0 17-15,5 0-58 16,6-5 18-16,1-2-35 16,1 2 12-16,-2 0-18 15,-3 2 3-15,-4 1-27 0,-6 2-201 16,-11 0-221 0</inkml:trace>
  <inkml:trace contextRef="#ctx0" brushRef="#br1" timeOffset="688789.479">14889 1124 805 0,'0'0'74'0,"0"0"-74"16,0 0 53-16,-97 27 82 15,67-14-55-15,7 0-20 16,5-2-27-16,9 0-28 16,8-2-7-16,1-1 2 15,0 0 0-15,12-2 0 16,10-1 11-16,2 0-11 15,0-1 0-15,0 2 9 16,-6-1-3-16,-6 6-6 16,-2 0 0-16,-4 0-9 15,-4 4 13-15,-2 4-4 0,0 3 0 16,-11 3 11 0,-5-3 12-16,-7 1-12 0,0-6-3 15,-4 3 8-15,1-4-1 16,-1-3-30-16,1-4-26 15,-1-9-302-15</inkml:trace>
  <inkml:trace contextRef="#ctx0" brushRef="#br1" timeOffset="697118.8387">13421 2515 562 0,'0'0'87'16,"0"0"-87"-16,0 0 0 15,0 0 11-15,0 0 11 16,0 0 40-16,0 0 16 16,0 0-53-16,64-14 8 15,-33 6-13-15,8 3-14 16,1 1 17-16,4 1-16 0,8 3 0 15,4 0 12-15,7 0-6 16,9 0 1-16,5 0-14 16,5 3 0-16,-1-1-5 15,7-2 8-15,1 2-3 16,4-2 0-16,2 0 25 16,1 0-28-16,-1 0 3 15,-4 0 0-15,0 0-23 16,-4 0 27-16,-4 0-4 15,-2 0 0-15,-2-2 16 16,0 0-21-16,0-3 5 16,-1 1 0-16,-1-4-14 15,-1 2 17-15,0 0-3 16,-6 1 0-16,-5-2 26 0,-12 3-38 16,-8 0 12-1,-5 0 0-15,-4 3-10 0,-6-3 17 16,-3 4-7-16,-8 0 0 15,-4 0 11-15,-4 0-9 16,-5 0-2-16,-1 0 0 16,-3 0 11-16,1 0 3 15,-3 0-14-15,0 0 0 16,1 0 15-16,-1 0-39 16,0 0-1-16,0-3-234 15</inkml:trace>
  <inkml:trace contextRef="#ctx0" brushRef="#br1" timeOffset="698269.2891">14632 2924 434 0,'0'0'154'0,"0"0"-89"16,0 0 29-16,0 0 50 15,0 0-62-15,0 0 52 16,55-67-37-16,-55 66-42 16,0 0 22-16,-4-2-61 15,-14 3-8-15,-6 0 1 16,-6 0 3-16,-4 0-12 16,1 5 0-16,2 4 19 15,7 2-5-15,6 0-14 16,5-1 0-16,5 1-7 15,5 1 10-15,3 1-3 16,0-1 0-16,9 0 2 16,12-2-11-16,4 0 9 15,5-1 0-15,-2-1-4 0,-1 0 25 16,-6 1-21-16,-5-1 0 16,-5 3 3-16,-5 1-19 15,-4 1 16-15,-2 2 0 16,0-2-11-16,0 1 21 15,-6-2-10-15,-5 1 0 16,-1-4 15-16,-1 3-20 16,-5-5 5-16,0-2 0 15,-1-1-8-15,-4-2 29 16,2-2-21-16,-4 0 0 16,0 0-3-16,-5 0-6 15,1 0-110-15,3-7-178 0,0 0-250 16</inkml:trace>
  <inkml:trace contextRef="#ctx0" brushRef="#br1" timeOffset="699451.889">13703 2006 617 0,'0'0'55'16,"0"0"45"-16,0 0-34 15,0 0 46-15,0 0 14 0,0 0-82 16,-17-18 10 0,17 14-52-16,11-2 6 0,7 1-12 15,0 3 20-15,1-1-16 16,-3 3 0-16,-4 0-3 16,-4 0-4-16,-5 8-5 15,-3 5 12-15,0 3-9 16,0-1 14-16,-2-1-5 15,-2-2 0-15,1-2 12 16,3-3-11-16,0 2-1 16,0-4 0-16,3 2-11 15,6 1 26-15,1-1-15 16,-2 3 0-16,-4 2 11 16,-4 2-22-16,0 2 11 15,-9 0 0-15,-10 2 13 16,-2-2-9-16,3-4 14 15,6-3-18-15,6-4 14 0,6-5-36 16,0 0-46-16,19-10-201 16,11-18-474-16</inkml:trace>
  <inkml:trace contextRef="#ctx0" brushRef="#br1" timeOffset="699677.0358">14137 2014 646 0,'0'0'331'0,"0"0"-252"16,0 0-67-16,0 0-12 15,0 0 23-15,0 0 20 16,36 37 16-16,-30-12-49 16,-2-2-9-16,-2 1 3 15,-2-1 7-15,0-2-11 16,0-4 0-16,-14-5-73 15,-2-7-117-15,-4-5-156 16</inkml:trace>
  <inkml:trace contextRef="#ctx0" brushRef="#br1" timeOffset="699895.489">14086 2126 847 0,'0'0'42'0,"0"0"-5"16,0 0 74-16,0 0-50 0,0 0-1 15,0 0-44-15,102 0-16 16,-77 0 0-16,3 0-6 16,-1 0-123-16,0-5-161 15</inkml:trace>
  <inkml:trace contextRef="#ctx0" brushRef="#br1" timeOffset="700118.6758">14555 1997 912 0,'0'0'121'0,"0"0"-17"0,0 0-55 15,0 0 47-15,0 0-96 16,0 0 7-16,11 20 13 16,-2 2-14-16,0 4 26 15,-1 4-15-15,-4-2-7 16,-1 1 15-16,-1-5-25 15,-1-6 0-15,2-7-4 16,2-6-61-16,5-5-160 16,2-9-293-16</inkml:trace>
  <inkml:trace contextRef="#ctx0" brushRef="#br1" timeOffset="700335.5287">14832 1988 862 0,'0'0'2'0,"0"0"13"0,0 0 46 16,0 0-50-16,0 85 17 15,0-63-28-15,-6-1 0 16,-3-2 0-16,-5-5-52 16,0-8-128-16,-3-2-335 15</inkml:trace>
  <inkml:trace contextRef="#ctx0" brushRef="#br1" timeOffset="700609.2033">14728 2119 173 0,'0'0'618'0,"0"0"-604"15,0 0 62-15,0 0 27 16,0 0-73-16,91-23 7 16,-66 23-37-16,0 0-16 15,-1 0-30-15,-1-4-349 16</inkml:trace>
  <inkml:trace contextRef="#ctx0" brushRef="#br1" timeOffset="700877.7308">15260 1966 531 0,'0'0'214'0,"0"0"-156"16,0 0-6-16,0 0 78 15,0 0-100-15,0 0 10 16,48-5-34-16,-35 5 6 15,1 0-1-15,-3 3-8 0,0 6 1 16,-5 6 12 0,-5 2-7-16,-1 3-9 0,0-2 0 15,-7 2 16 1,-8-2-10-16,2-3-6 0,-2 1 0 16,4-7-3-16,4-1 15 15,4-2-12-15,1-6 0 16,2 0 17-16,0 0-11 15,0 0-6-15,0 0 4 16,0 3-4-16,11-1 11 16,5 1-11-16,-1 3 20 15,4-3-12-15,-1 5-4 16,2-1-4-16,-1-2 0 16,-4 4-3-16,3-3-186 15,-2-2-439-15</inkml:trace>
  <inkml:trace contextRef="#ctx0" brushRef="#br1" timeOffset="701402.9608">16598 2155 184 0,'0'0'807'0,"0"0"-768"0,0 0-28 16,0 0 6-16,0 0-16 16,0 0-1-16,75 8 7 15,-62 5-28-15,-4-2-111 16,-6 1-346-16</inkml:trace>
  <inkml:trace contextRef="#ctx0" brushRef="#br1" timeOffset="701650.7005">16619 2376 684 0,'0'0'73'0,"0"0"-16"15,0 0 40-15,0 0-52 16,112-42-40-16,-75 29-5 15,-1-1-149-15</inkml:trace>
  <inkml:trace contextRef="#ctx0" brushRef="#br1" timeOffset="703594.3172">17785 1998 877 0,'0'0'95'0,"0"0"-57"0,0 0-8 16,0 0 30-16,0 0 39 16,-85 27-77-16,57-12 14 15,-2 5-2-15,3 1-25 16,6 0 43-16,3-2-48 15,9 3 3-15,5-3-7 16,4 0 13-16,0-4-13 16,3-3 0-16,12-1 3 15,4-3 0-15,2-3-1 16,0-5-2-16,-2 0 3 16,-4 0 20-16,-4-2-22 15,-7-7-1-15,-4-2 4 16,0-1-9-16,0-1 7 0,-11 5-2 15,0 1 0-15,-1 4 0 16,0 3-15-16,5 0 4 16,2 4-108-16,3 9-58 15,2 2-80-15,0-1-187 16</inkml:trace>
  <inkml:trace contextRef="#ctx0" brushRef="#br1" timeOffset="703899.3683">17456 2411 424 0,'0'0'357'0,"0"0"-355"16,0 0 24-16,0 0 54 15,0 0-26-15,0 0 123 16,40 8-113-16,-10-8-52 16,7 0 86-16,3 0-93 15,5 0 12-15,3-5-16 16,1-3 25-16,-6 2-26 16,-5-2 0-16,-10 3-12 15,-10 2-1-15,-9 2-161 16,-8 0-118-16,-1 1-247 0</inkml:trace>
  <inkml:trace contextRef="#ctx0" brushRef="#br1" timeOffset="704402.9252">17685 2694 729 0,'0'0'153'0,"0"0"-96"15,0 0 88-15,0 0-4 16,0 0-74-16,0 0-5 15,-1 0-42-15,-14 0-15 16,-4 0 8-16,-3 10-3 16,2-1-10-16,2 1 1 15,7 0 18-15,4 0-27 16,5-1 8-16,2 2 0 0,0-3-13 16,14 2 23-1,8 0-10-15,5-2 5 0,-2 2 9 16,-2-1-20-16,-5 0 6 15,-5 2 0-15,-4 0-13 16,-8 2 5-16,-1 0 8 16,0 1 0-16,-13 2 11 15,-9 0-18-15,-7-3 7 16,-2-2 0-16,-3-1 2 16,0-2-1-16,1-3-2 15,-2-1-10-15,3-4-258 16,2 0-498-16</inkml:trace>
  <inkml:trace contextRef="#ctx0" brushRef="#br1" timeOffset="709202.3644">9283 223 522 0,'0'0'73'0,"0"0"29"15,0 0-42-15,0 0 35 16,0 0 10-16,0 0-71 16,0 0-12-16,-77-21-22 15,47 38 0-15,3 5 34 16,1 3-30-16,1 1 27 16,4 4-16-16,6 0-1 0,5 4-24 15,7 4 10-15,3 2 0 16,0 5-6-16,16 2 14 15,7 3-8-15,12 1 0 16,10 2-97-16,15-4-26 16,13-3 3-16,14-6-272 15</inkml:trace>
  <inkml:trace contextRef="#ctx0" brushRef="#br1" timeOffset="710020.9196">14860 131 634 0,'0'0'122'16,"0"0"-69"-16,0 0 37 0,0 0-11 15,0 0 10-15,0 0-70 16,12-28-1-16,10 31-23 15,1 14 5-15,4 8 0 16,0 9 12-16,-4 7-1 16,-3 4-4-16,-10 0-7 15,-7 0 18-15,-3-2-16 16,0 0-2-16,-17-3 0 16,-5-1 1-16,-4 0-1 15,-3-6-37-15,2-9-165 16,4-8-259-16</inkml:trace>
  <inkml:trace contextRef="#ctx0" brushRef="#br1" timeOffset="713838.8155">24475 13076 507 0,'0'0'51'0,"0"0"14"0,0 0-16 16,0 0 73 0,-81-76-52-16,73 66 34 0,2 3-4 15,1 2-29-15,4 2 32 16,1 1-82-16,0 2 17 15,3-1-19-15,28 0 9 16,22 1-23-16,21 0-5 16,14 0 5-16,12 0-22 15,8 0 18-15,1 1-1 16,0 7 0-16,-6 2 21 16,-15 0-23-16,-10-3 2 15,-20 2 0-15,-22-3-18 16,-22 1 18-16,-14 0-80 15,-32-2 1-15,-25 4-54 16,-20-4-10-16,-10 1-1 16,-5 0-51-16,-5-1 9 15,1-1-42-15</inkml:trace>
  <inkml:trace contextRef="#ctx0" brushRef="#br1" timeOffset="716185.2596">17384 294 704 0,'0'0'161'0,"0"0"-98"0,0 0-30 16,0 0-28-16,0 0 76 16,92-50-43-16,-62 49-26 15,-2 1 10-15,-5 0-22 16,-5 15 0-16,-8 4-3 16,-6 4 13-16,-4 3-8 15,0-5 3-15,-11-3 8 16,0-5 56-16,1-6-48 15,7-3-3-15,3-4-18 16,0 0 19-16,3 0-19 16,13 0 0-16,8 0 2 0,0 3 1 15,0 3 5-15,-6 4-8 16,-8 6 0-16,-7 2 4 16,-3 3-6-16,0 3 2 15,-13-5 0-15,-2-5-1 16,5-3 7-16,5-6-6 15,5-5 0-15,0-2-89 16,18-22-134-16,11-9-371 16</inkml:trace>
  <inkml:trace contextRef="#ctx0" brushRef="#br1" timeOffset="716421.7618">17898 331 168 0,'0'0'693'0,"0"0"-692"16,0 0-1-16,0 0 73 15,0 0-45-15,-26 96 34 16,17-75-62-16,4 1 0 16,-1-2 3-16,3-8-3 15,-3-5-62-15,0-7-133 16,-2 0-210-16</inkml:trace>
  <inkml:trace contextRef="#ctx0" brushRef="#br1" timeOffset="716659.5106">17803 463 388 0,'0'0'253'0,"0"0"-23"15,0 0-132-15,0 0 8 0,0 0-65 16,0 0-40 0,46-10 33-16,-14 10-16 0,2 0-18 15,0 0 0 1,2 0-84-16,-7 0-200 0</inkml:trace>
  <inkml:trace contextRef="#ctx0" brushRef="#br1" timeOffset="716697.8185">18143 300 765 0,'0'0'166'0,"0"0"-84"0,0 0 47 16,0 0-90 0,0 0-33-16,0 0-6 0,6 31 13 15,-3 3-13-15,-3-1 11 16,0 0 9-16,0-4-12 15,0-8-8-15,5-3-12 16,-1-7 1-16,5-9-233 16,1-2-202-16</inkml:trace>
  <inkml:trace contextRef="#ctx0" brushRef="#br1" timeOffset="716887.6038">18398 327 806 0,'0'0'95'0,"0"0"-89"16,0 0 6-16,0 0-4 15,-1 78 29-15,1-56-37 16,0-1 6-16,0-4-6 16,0-4 0-16,-5-7-173 15,-9-6-268-15</inkml:trace>
  <inkml:trace contextRef="#ctx0" brushRef="#br1" timeOffset="717049.7657">18316 434 538 0,'0'0'361'0,"0"0"-301"16,0 0-26-16,0 0 88 0,0 0-102 16,0 0-5-16,112-14-11 15,-76 11-4-15,-2-2-21 16,6-4-321-16</inkml:trace>
  <inkml:trace contextRef="#ctx0" brushRef="#br1" timeOffset="717336.7358">18786 258 850 0,'0'0'143'16,"0"0"-105"-16,0 0-10 15,0 0 46-15,0 0-68 0,0 0 17 16,55 25-23 0,-47-2 1-16,-8-1-7 0,0 2 6 15,-3-1 0-15,-12-3 0 16,1-3 16-16,4-5-16 16,3-2 0-16,5-4 12 15,2-2-7-15,0-3-3 16,15-1 14-16,10 0 64 15,9 0-75-15,4 0 25 16,1 0-30-16,-3 0-5 16,-8 0 3-16,-10 0-188 15,-11 0-500-15</inkml:trace>
  <inkml:trace contextRef="#ctx0" brushRef="#br1" timeOffset="717692.8058">19349 358 681 0,'0'0'472'0,"0"0"-444"15,0 0-7-15,0 0 22 16,0 0-24-16,0 0-10 15,68-6-9-15,-44 6-35 16,-6 0-260-16,-6 3-632 16</inkml:trace>
  <inkml:trace contextRef="#ctx0" brushRef="#br1" timeOffset="717933.5437">19372 536 862 0,'0'0'141'0,"0"0"-132"0,0 0-5 16,109-53-4-16,-61 30-8 16,1-4-191-16</inkml:trace>
  <inkml:trace contextRef="#ctx0" brushRef="#br1" timeOffset="718188.3319">19937 164 850 0,'0'0'208'0,"0"0"-113"0,0 0 33 15,0 0-54-15,0 0-62 16,0 0-4-16,-16 12 11 16,-2 22-19-16,-4 4 16 15,1 5 1-15,6-4 3 16,5-4-20-16,8-4 9 15,2-5-17-15,0-8 15 16,6-7-7-16,11-6 0 16,3-5 22-16,6-3-27 15,-1-13 5-15,-2-5-11 0,-6 0-6 16,-8 1-8 0,-9 3 25-16,0 6-5 0,-3 5-19 15,-19 6 13-15,-5 0 11 16,-6 7-2-16,-2 14-19 15,-1 4-38-15,3 3-104 16,5-2-134-16,4 2-320 16</inkml:trace>
  <inkml:trace contextRef="#ctx0" brushRef="#br1" timeOffset="718591.4394">19754 788 843 0,'0'0'167'0,"0"0"-167"16,127-19 0-16,-64 5-5 15,1-3-25-15,0-2-213 16</inkml:trace>
  <inkml:trace contextRef="#ctx0" brushRef="#br1" timeOffset="719936.2029">17582 1861 271 0,'0'0'290'0,"0"0"-278"15,-106 37 28-15,68-13 7 16,5 2 46-16,6 4-36 15,9 2-53-15,9 2 27 16,7 0-17-16,2 0-9 16,13 0 20-16,12-1-16 15,11-4-9-15,9-5 12 16,7-5 0-16,7-7 2 16,3-7-14-16,-1-5 5 15,-2 0 4-15,0-16 0 16,-7-9-8-16,-7-4-1 15,-10-9 18-15,-6-1-6 16,-9-6-12-16,-7-4 0 16,-9-2-7-16,-4 0 32 15,0-2-25-15,-23 4 10 0,-6 6 15 16,-6 9-6 0,-8 14-16-16,-5 11 6 0,-7 9-18 15,-8 5 11-15,1 25-2 16,1 14 0-16,6 12 12 15,7 14-36-15,11 3-9 16,11-1-209-16</inkml:trace>
  <inkml:trace contextRef="#ctx0" brushRef="#br1" timeOffset="721071.2768">20079 12 649 0,'0'0'115'0,"0"0"-88"0,0 0 55 15,0 0-26-15,0 0-45 16,0 0 64-16,-94-6-71 15,65 6 18-15,-3 5 21 16,1 13-38-16,-5 5 29 16,-1 9-34-16,-1 7 8 15,0 6 4-15,7 6 2 16,6 4-14-16,6 2 0 16,7-2 12-16,8 1-16 15,4-3 4-15,4 0 0 16,17-7-3-16,10-11 14 15,14-8-11-15,9-11 0 16,10-10 18-16,3-6-19 16,2-1 1-16,-2-24 0 0,-6-11-8 15,-6-4-25 1,-7-9-23-16,-12-5-18 0,-11-3-23 16,-15-4 95-16,-10-3-17 15,-4 1-2-15,-24 8 1 16,-11 12 11-16,-7 17 9 15,-9 16 0-15,-5 10-5 16,-6 16-14-16,-2 18-4 16,-1 7-272-16</inkml:trace>
  <inkml:trace contextRef="#ctx0" brushRef="#br1" timeOffset="736271.7156">12693 12247 109 0,'0'0'134'0,"0"0"-127"15,0 0 10-15,0 0 18 0,0 0-28 16,0 0 74-1,0 0-77-15,0 0 0 0,60-62 53 16,-59 61-25 0,-1-1 55-16,0 0-1 0,0 2-35 15,0-1 29-15,0-1-52 16,0 1-20-16,0 0 51 16,-1-1-57-16,-4 2 51 15,-4 0-33-15,-3 0-4 16,0 0 13-16,-2 0-21 15,0 7-7-15,-2 0 24 16,4 2-7-16,-2-1-10 16,1 2 0-16,1 3 16 15,-1 0-5-15,2-1-19 16,2 3 0-16,0 0 10 0,3-1 5 16,0 0-15-1,2 3 0-15,-4 0 18 0,4 2-12 16,2-2-6-16,1 3 0 15,1-3 0-15,0 0 18 16,0 4-18-16,1-1 4 16,8 0 11-16,0 0-12 15,0 1-3-15,1-3 0 16,1 2-7-16,3-3 22 16,2 0-15-16,-1-4 0 15,3-4 16-15,1 0-11 16,-1-1-5-16,3-1 0 15,-2-1-11-15,1 2 31 16,0-3-20-16,1 2 0 0,0 1 8 16,2 0-6-1,-4 0-2-15,-1 0 0 0,0-2-11 16,-2 2 16-16,4-3-5 16,0-3 0-16,0 3 11 15,5-4-14-15,4 1 3 16,-1 0 0-16,3-2-8 15,1 3 17-15,-3 0-9 16,1 0 0-16,-3 0 12 16,-2 4-23-16,-2-3 11 15,-4 2 0-15,2-1-14 16,0 0 26-16,1-1-12 16,5-1 0-16,3-1 11 0,1-1-26 15,2 1 15-15,3 1 0 16,3-1-1-16,-2-1 3 15,5 0-2-15,1 1 0 16,-1 0 6-16,-2 1-12 16,3 3 6-16,-2-1 0 15,0 1-7-15,1-1 22 16,0 2-15-16,4-3 0 16,1-1 2-16,-1 0-17 15,0 2 22-15,2 0-7 16,-1-3 0-16,0 3 17 15,2-2-25-15,-3 4 8 16,0-3 0-16,1-1-13 16,-3 0 16-16,-3 1-3 0,-4-1 0 15,1-3 21-15,1 0-29 16,3 0 8-16,3 0 0 16,0 0-22-16,1 0 33 15,-3 2-11-15,-2 1 0 16,-3-1 17-16,-2 3-28 15,-5 0 11-15,-1 1 0 16,-2 2-20-16,2-3 34 16,0-1-14-16,4 1 0 15,2 0 18-15,2-1-28 16,3 4 10-16,0-5 0 16,-1 0-12-16,0 2 19 15,-1-3-7-15,-3 1 0 0,0 1 21 16,1-1-31-1,0 1 10-15,-1 0 0 0,3 1-22 16,1-1 33-16,-3 0-11 16,0-1 0-16,-1 1 23 15,2-1-36-15,-1-1 13 16,0 3 0-16,2-3-23 16,0-1 36-16,4 1-13 15,-1-1 0-15,4-1 16 16,-1 0-28-16,2 0 12 15,1 0 0-15,1 0-16 16,0 0 26-16,-1-1-10 0,1-2 0 16,-2 1 22-1,-1 2-26-15,-4-5 4 0,-1 5 0 16,-3-2-17-16,-2-1 24 16,-2 1-7-16,3-3 0 15,-1 1 20-15,3-2-27 16,-2 2 7-16,1-4 0 15,0-1-19-15,-2-1 31 16,-2 1-12-16,-2-1 0 16,-4 1 17-16,-3 1-33 15,-5 2 16-15,-2 0 0 16,-6 1-13-16,-2-1 24 16,0 0-11-16,1-5 0 15,2-2 24-15,1 1-29 16,2-2 5-16,2 0 0 0,1 1-14 15,1-1 28 1,-2 1-14-16,-2-2 0 0,-1 2 23 16,-2 0-32-16,-4-4 9 15,-1 0 0-15,-3 1 18 16,-1-3-6-16,-3-1 1 16,1 0-13-16,-2-4 30 15,0 1-36-15,0 0 6 16,0 1 0-16,0 0-13 15,0 3 24-15,0 0-11 16,0 4 0-16,-6 0 15 16,2-1-26-16,-4 0 11 0,-1 1 0 15,-3-1-16-15,2 0 23 16,-1 1-7-16,-1 0 0 16,3-1 22-16,-1 2-31 15,-2 0 9-15,1 1 0 16,-2 0-19-16,4 2 31 15,-1 0-12-15,0 0 0 16,0-2 21-16,0 4-36 16,2 1 15-16,-2-1 0 15,2-1-20-15,1 3 31 16,1-4-11-16,-3 3 0 16,0 0 20-16,2 0-32 15,-4 2 12-15,2-2 0 0,-1 0-17 16,-2 1 28-16,-2 1-11 15,0 1 0-15,-1 0 16 16,-6 0-30-16,3 1 14 16,-3 2 0-16,-3-2-17 15,2 0 28-15,-1 1-11 16,-2 1 0-16,0-2 21 16,1 0-31-16,0 0 10 15,4 1 0-15,3-1-26 16,2-1 40-16,1 1-14 15,4 0 0-15,-1-2 24 16,-2 3-38-16,1 0 14 0,-3-1 0 16,0 3-18-1,0-2 29-15,-1 0-11 0,0 1 0 16,0 1 21-16,-3-2-35 16,3 0 14-16,-7 1 0 15,3-1-20-15,-3 0 32 16,4-1-12-16,-1 2 0 15,4-3 17-15,0 1-26 16,2 1 9-16,-1-1 0 16,2 1-20-16,-2 0 32 15,3-1-12-15,-4 1 0 16,-1 2 17-16,-1-2-32 16,-2 1 15-16,0-1 0 15,-2 0-12-15,-4 1 20 16,0-4-8-16,-3 2 0 0,1-1 16 15,1 0-20-15,0 0 4 16,-1 3 0-16,-1 0-14 16,1-1 25-16,0 3-11 15,-1 0 0-15,2-2 12 16,1 2-21-16,-1 0 9 16,3 0 0-16,-2 0-19 15,1-2 32-15,3 1-13 16,0 1 0-16,2-2 20 15,1 1-35-15,1 1 15 16,-2-1 0-16,0 1-15 16,4-2 22-16,0 2-7 0,-2 0 0 15,0 0 17 1,-4 0-28-16,1-1 11 0,2-1 0 16,-1 2-17-16,5-3 33 15,-1 1-16-15,2-1 0 16,0 1 12-16,-1 1-21 15,0 0 9-15,0 1 0 16,-3 0-12-16,0 0 19 16,-4 0-7-16,-5 0 0 15,2 0 12-15,-4 0-21 16,3 0 9-16,1 0 0 16,3 0-12-16,0 0 18 15,0 1-6-15,2-1 0 0,-1 0 13 16,-1 0-21-16,-1 0 8 15,-4 0 0-15,-2 0-10 16,-1 0 14-16,-3 0-4 16,-2 0 0-16,0 0 11 15,1 0-19-15,2 1 8 16,3 2 0-16,2 1-4 16,-2-1 10-16,4-3-6 15,1 2 0-15,-3-1 14 16,3-1-25-16,1 0 11 15,-3 0 0-15,-2 0-7 16,-2 0 15-16,-6 0-8 0,2 0 0 16,1 0 7-16,-1 0-19 15,2 0 12-15,3 0 0 16,0 0-2-16,1 0 13 16,0 0-11-16,-2 0 0 15,2 0 1-15,-2 0-14 16,-2 2 13-16,1 0 0 15,0 1-1-15,-2 1 17 16,1-1-19-16,4-1 3 16,1 0 0-16,5-2-17 15,-1 0 20-15,4 0-3 16,1 0 0-16,0 0 19 16,2-4-24-16,-1 1 5 15,1 1 0-15,1 0-18 16,-3 1 21-16,0 1-3 0,-6-2 0 15,-1 2 17-15,-3 0-22 16,-2-1 5-16,-1-2 0 16,-1 0-12-16,1-2 18 15,-2-1-6-15,2-1 0 16,1 2 26-16,3 1-38 16,5-2 12-16,1 3 0 15,2 2-21-15,2-1 29 16,1 1-8-16,-2 1 0 15,1 0 23-15,-5 0-37 0,-2 0 14 16,-1 0 0 0,-2 0-22-16,-3 0 33 0,-1 0-11 15,-2 0 0-15,-1 0 24 16,4 0-38-16,-1 1 14 16,2 1 0-16,2 2-20 15,-1 2 31-15,-2-2-11 16,2 0 0-16,-2-1 22 15,2 0-37-15,1-1 15 16,0 1 0-16,5 0-18 16,2 2 28-16,4-2-10 15,4 1 0-15,-1 3 15 16,0-1-25-16,3 1 10 16,-3 0 0-16,4-2-16 15,1 2 21-15,-2-2-5 0,2 1 0 16,1 0 21-1,-3-4-32-15,2 3 11 0,-1-1 0 16,-3 0-15-16,2 0 20 16,-4 1-5-16,-1-3 0 15,-1 1 21-15,-5-1-32 16,6-2 11-16,0 1 0 16,6-1-16-16,2 0 22 15,4 0-6-15,1 1 0 16,1 1 11-16,1 1-20 15,-2-1 9-15,-1 4 0 16,-1 0-17-16,-1 0 25 0,1 1-8 16,-2-3 0-1,3 3-34-15,-1-3 13 0,1 1 21 16,3-3 0-16,0 3-25 16,0-1-4-16,0 3-29 15,0 1-88-15,0-2-121 16,0-4-494-16</inkml:trace>
  <inkml:trace contextRef="#ctx0" brushRef="#br1" timeOffset="742145.7394">27394 12310 384 0,'0'0'119'0,"0"0"-50"16,0 0-44-16,0 0 105 15,0 0-55-15,0 0-58 16,0 0 48-16,34-13-58 16,-28 12 48-16,-3 1 29 15,-1 0-84-15,-1 0 66 16,-1 0-66-16,0 0 4 0,2 0 32 16,-1 9-29-1,-1 2 10-15,0 2-17 0,0-1 30 16,0 1-24-16,0-1-6 15,2-5 0-15,-1 0 17 16,2-4-3-16,0-3-14 16,7 0 36-16,6 0-33 15,6 0 61-15,8-7-64 16,6-3 0-16,4-3-16 16,8 2 23-16,-3 4-15 15,-4 2-16-15,-10 1-252 16,-12-2-334-16</inkml:trace>
  <inkml:trace contextRef="#ctx0" brushRef="#br1" timeOffset="817028.407">9386 15104 579 0,'0'0'293'0,"0"0"-293"0,0 0 112 15,0 0 0-15,0 0-34 16,0 0-37-16,0 0-28 16,0 0 29-16,0 0-16 15,27 4-17-15,-6-11 3 16,-3 1-3-16,1-2-9 16,-1 3 0-16,-3 2-92 15,-3 3-71-15,-3 0-122 16,-9 1-84-16</inkml:trace>
  <inkml:trace contextRef="#ctx0" brushRef="#br1" timeOffset="817348.1169">9388 15268 191 0,'0'0'353'0,"0"0"-291"0,0 0 69 16,0 0 2-16,0 0-42 15,0 0 38-15,22 7-48 16,-11-7-57-16,3 0 61 16,-2 0-74-16,3 0-3 15,-1 0-16-15,-1-1 1 16,-1-3-69-16,-6 2-234 16</inkml:trace>
  <inkml:trace contextRef="#ctx0" brushRef="#br2" timeOffset="827895.3974">10162 14862 228 0,'0'0'486'0,"0"0"-411"15,0 0 24-15,0 0 41 16,0 0-20-16,0 0-43 16,0 0-76-16,0 0 41 15,0 0 18-15,0 0-59 16,0 0 29-16,0 8-30 16,-2 4 0-16,2 3 24 15,-1 1-11-15,-1 4-6 16,2 0-4-16,0 3 14 15,-4-2-5-15,4-1-12 16,-3-3 0-16,3 0-8 16,-3-2 18-16,3-2-10 15,-2-5 0-15,2-5 13 0,0-2-17 16,0-1 10-16,-1 0-6 16,-1-8 8-16,1-12 5 15,-4-2-13-15,4-5 0 16,1-1-2-16,0 0-13 15,0-1 12-15,0 2 3 16,1 5-14-16,8 3 1 16,6-1 13-16,0 3-4 15,3 4 18-15,-1 2-34 16,0 8 20-16,-3 3 0 16,1 0-5-16,-3 0 6 15,1 7-1-15,-4 1 0 16,-1 5 17-16,-2-1-35 0,-2 4 18 15,-4 1 0-15,0 3-12 16,0-1 26-16,-3 0-14 16,-9 0 0-16,-2 0 10 15,-2-3-16-15,-3-4 6 16,4-1 0-16,3-4-6 16,0-1 14-16,3-4-21 15,4 0-61-15,1-2-173 16,-2-2-310-16</inkml:trace>
  <inkml:trace contextRef="#ctx0" brushRef="#br3" timeOffset="832395.6103">10226 14894 826 0,'0'0'56'16,"0"0"12"-16,0 0 25 15,0 0-29-15,0 0 24 16,0 0-13-16,-18-22-73 16,18 22 43-16,0 0-45 15,-1 3 0-15,1 10 21 16,-2 6-21-16,2 3 35 15,0 7-8-15,-1 0-19 16,-1 4 28-16,-1 1-36 0,0-2 0 16,0 0 4-1,1-2 18-15,1-5-22 0,-2-6 0 16,3-7 5-16,0-7-11 16,0-4 6-16,0-1 0 15,0 0 11-15,0-13 6 16,0-9-17-16,0-9 0 15,0-5 9-15,0-3-20 16,0 1 11-16,0 1-23 16,0 4 15-16,6 5-38 15,5 2 34-15,2 6 2 16,2 3-15-16,1 0 8 16,2 5 6-16,3 0 11 15,6 4-20-15,-2 3 16 0,-2 5 4 16,-4 0 0-1,-1 3-1-15,-8 8-11 0,-2 6 12 16,-5 3 0-16,-3 5-7 16,0 2 10-16,-17 1-3 15,-5-2 13-15,-2-2-2 16,-1-4 20-16,4-3-31 16,3 0 0-16,6-5-4 15,5-4 4-15,7-4-110 16,0-4-283-16</inkml:trace>
  <inkml:trace contextRef="#ctx0" brushRef="#br3" timeOffset="832748.0353">10711 14879 590 0,'0'0'118'0,"0"0"-32"16,0 0 58-16,0 0-37 0,-91 20 17 15,70-6-60-15,0 6-26 16,6-3 55-16,4 4-72 15,3 1-3-15,8 0 1 16,0 0 5-16,0 2-24 16,7-3 0-16,8 0 10 15,7-1-19-15,2-3 9 16,7-3-81-16,-1-5-167 16,-4-6-382-16</inkml:trace>
  <inkml:trace contextRef="#ctx0" brushRef="#br3" timeOffset="835807.6343">11570 14832 886 0,'0'0'108'0,"0"0"15"16,0 0-4-16,0 0-94 15,0 0 34-15,0 0-30 16,-41 75-9-16,34-49 31 16,-2 2-42-16,2-1 16 15,-1 0-16-15,-2 0 11 16,5 0-2-16,-1-1-18 16,0 0 0-16,3-3-5 15,0-4 15-15,2-2-10 16,1-4 0-16,0-2 9 15,0-6-32-15,0-4-64 16,0-1-193-16,6 0-166 0</inkml:trace>
  <inkml:trace contextRef="#ctx0" brushRef="#br3" timeOffset="836408.0415">11653 15229 481 0,'0'0'319'0,"0"0"-263"15,0 0 132-15,0 0-21 16,0 0-73-16,0 0 1 16,-9 1-86-16,9-7 36 15,2-8-43-15,8-3 20 16,2-4-7-16,3-6-15 15,2-2 0-15,-1-3-1 0,-2 2 13 16,-1 3-12 0,-3 8 0-16,-2 4 15 0,-4 8-23 15,-1 5 8-15,-3 2 0 16,0 0-15-16,0 0 11 16,0 7 4-16,0 7 0 15,0 6 9-15,3-1-16 16,0 2 7-16,0-2 0 15,0-2-15-15,2-3 25 16,-2-8-10-16,-2-2 0 16,5-4 16-16,3 0-27 15,5-1 11-15,6-16 0 16,6-6-3-16,-3-3 19 16,2-3-16-16,-3 3 0 0,-6 6-62 15,-1 8 10 1,-6 7-138-16,-2 5-102 0,-5 0-144 15</inkml:trace>
  <inkml:trace contextRef="#ctx0" brushRef="#br3" timeOffset="836676.8121">12035 15137 795 0,'0'0'176'15,"0"0"-69"-15,0 0 37 16,0 0-73-16,0 0-47 0,0 0 38 16,-49 26-57-16,43-12 8 15,4 1 3-15,2-3 0 16,0 0-13-16,3-4-3 16,11-3 5-16,8-5-6 15,0 0 1-15,-2-5-7 16,-4-10-26-16,-7-2-97 15,-7-2-15-15,-2 3-128 16,-9 4-229-16</inkml:trace>
  <inkml:trace contextRef="#ctx0" brushRef="#br3" timeOffset="844006.238">11167 14879 314 0,'0'0'465'0,"0"0"-373"15,0 0-12-15,0 0 108 0,0 0-122 16,0 0 3 0,0-24-54-16,0 24 9 0,0 0-16 15,-3 15 4-15,-6 2 16 16,0 4 29-16,0-1-54 15,0 2 20-15,-3-3-14 16,0 0 11-16,-1 1-16 16,3-1-4-16,-3-2 0 15,3-2-11-15,3-3 11 16,2-4-22-16,2-4-68 16,3-4-100-16,-3 0-20 15,0-15-363-15</inkml:trace>
  <inkml:trace contextRef="#ctx0" brushRef="#br3" timeOffset="844269.0653">10993 14877 525 0,'0'0'160'0,"0"0"-65"15,0 0-16-15,0 0 57 16,0 0-91-16,0 0 14 15,17-5 12-15,-5 8-57 16,3 8 44-16,-1 0-36 16,-1 1 3-16,-1 1-9 15,2 1 4-15,-3 0-10 16,-2-2-10-16,2 3 14 0,1-2-16 16,-2-2 2-1,5 2-52-15,-1-2-141 0,-4-4-238 16</inkml:trace>
  <inkml:trace contextRef="#ctx0" brushRef="#br3" timeOffset="847057.9196">12299 14936 529 0,'0'0'115'0,"0"0"-81"15,0 0 89-15,0 0-5 0,0 0-68 16,0 0 9 0,27-25-40-16,-21 25 34 0,0 0 15 15,0 0-67-15,0 5 40 16,0 5-27-16,1 2 4 15,-2 2 21-15,5 1-28 16,-4 2-11-16,0 3 5 16,-1 1 18-16,-2 3-22 15,-3 3-1-15,0 1 2 16,0 0 3-16,-9-2 7 16,-5-2-12-16,-5-2 0 15,1-7 21-15,0-1-22 16,3-3 1-16,5-4 0 15,2-3-14-15,7-2-40 16,1-2-124-16,0 0-175 16</inkml:trace>
  <inkml:trace contextRef="#ctx0" brushRef="#br3" timeOffset="847435.8711">12563 15182 848 0,'0'0'106'16,"0"0"5"-16,0 0-9 16,0 0-29-16,0 0 9 15,0 0-74-15,-13-31 0 16,13 31-12-16,0 0 4 0,0 0-30 15,0 0-114 1,4 0-186-16,4-7-427 16</inkml:trace>
  <inkml:trace contextRef="#ctx0" brushRef="#br3" timeOffset="847942.3495">12687 14950 688 0,'0'0'105'0,"0"0"-95"0,0 0 15 16,0 0 22 0,0 0 42-16,0 0-43 0,6 87-24 15,-3-63 66-15,0-2-66 16,-3 1 7-16,0-4 10 15,0-1-36-15,0-7 38 16,0-3-41-16,0-4 0 16,0-4 6-16,0 0 15 15,2 0-21-15,-2-12 0 16,0-9 23-16,1-8-25 16,-1-2 2-16,3-1-33 15,0 0 33-15,3 7-29 16,-2 3 29-16,5 5 0 15,0 5 8-15,3 2-24 16,0 5 16-16,3 3 0 16,-3 2-20-16,1 0 28 15,1 0-8-15,-4 6 0 0,-1 8 12 16,-3 0-23-16,-6 1 11 16,0 3 0-16,0 2-8 15,-11-3 21-15,-5 3-13 16,1-2 0-16,-1-6 18 15,7-2-30-15,4-4 12 16,4-5-90-16,1-1-98 16,1-1-143-16</inkml:trace>
  <inkml:trace contextRef="#ctx0" brushRef="#br3" timeOffset="848227.2958">12999 14926 695 0,'0'0'123'0,"0"0"-20"15,0 0 17-15,0 0 41 16,0 0-109-16,0 0-43 16,-2-15 33-16,-2 26-32 15,-2 6 32-15,1 2-8 16,1 0-25-16,4 1 28 0,0 0-37 15,0 0 0-15,0-3-3 16,4 2 13 0,5-2-10-16,5-3 0 0,1-3-157 15,0-6-56-15,2-5-353 16</inkml:trace>
  <inkml:trace contextRef="#ctx0" brushRef="#br3" timeOffset="848775.6441">13225 15076 576 0,'0'0'232'0,"0"0"-223"0,0 0 95 16,0 0 37-16,0 0-72 15,0 0 4-15,-10 27-42 16,9-27 8-16,1 0 22 16,0 0-31-16,0 0 53 15,0-5-54-15,3-11-22 16,10-5 2-16,-1-3-1 16,3-5-8-16,-2-2 0 15,0 4 16-15,-2 0-19 16,-2 11 3-16,-4 3 0 15,0 6-10-15,-2 4 18 16,-1 2-8-16,-1 1 0 0,2 0-4 16,0 3-3-16,2 10 7 15,-1 1 0-15,-2 3-13 16,5 3 20 0,-2-4-7-16,-1 1 0 0,1-3 13 15,-1-2-21-15,1-4 8 16,-1-5 0-16,0-1-10 15,1-2 20-15,4 0-10 16,3-7 0-16,3-8 10 16,-2-6-8-16,2 1-2 15,-3 0 0-15,-2 6-6 16,-2 5 13-16,-5 4-17 16,-3 5-13-16,5 0-96 15,-2 0-42-15,0 12-12 0,4 1-81 16,-1 1-394-16</inkml:trace>
  <inkml:trace contextRef="#ctx0" brushRef="#br3" timeOffset="849119.1773">13621 14976 681 0,'0'0'123'16,"0"0"-2"-16,0 0 21 0,0 0-34 15,0 0-67-15,0 0-25 16,-60 52 56 0,57-38-41-16,3-2-12 0,0-1 2 15,0-1-9-15,4-6-4 16,9-1-8-16,3-3 7 16,2 0 0-16,1-4-7 15,-1-9-15-15,-5-3-5 16,-3 1-61-16,-7 1 44 15,-3 2 15-15,0 2-3 16,0 5 11-16,-11 3 11 16,0 2-12-16,-2 0 5 15,4 0-50-15,0 0-16 16,6 6-36-16,3-2-76 16,0-2-223-16</inkml:trace>
  <inkml:trace contextRef="#ctx0" brushRef="#br3" timeOffset="849398.2385">13816 14911 642 0,'0'0'287'0,"0"0"-223"16,0 0 91-16,0 0-30 0,0 0-88 15,0 0 20-15,85-7-45 16,-73 19 3-16,0 2 4 16,-8 6-3-16,-4-3-5 15,0 4-11-15,0 5 6 16,-14 0-7-16,-6 0 6 16,-5 3-5-16,-5-4 0 15,-6 1-67-15,-5-2-103 16,-6-7-324-16</inkml:trace>
  <inkml:trace contextRef="#ctx0" brushRef="#br3" timeOffset="850269.7728">10381 15338 350 0,'0'0'365'0,"0"0"-333"16,0 0-10-16,0 0-4 16,110-16 76-16,-72 14-48 15,8 2-5-15,11 0 44 16,7 0-83-16,9 0 26 15,6 0-17-15,9-1 4 16,9 0-9-16,10-1-6 16,3 1 0-16,4-1-10 0,2 1 20 15,1 1-10-15,2-1 0 16,2-2 14 0,-2 0-40-16,2-2 24 0,-3 1 2 15,-5-1-17-15,-1 2 26 16,-5 0-9-16,-8 0 0 15,-10 1 9-15,-7 1-9 16,-10-3 0-16,-8 1 0 16,-9 0-14-16,-4 0 25 15,-6 2-11-15,-5-1 0 16,-7 2 14-16,-9 0-26 16,-13 0 12-16,-6 0-91 15,-5 0-20-15,-13 5-131 0,-20-1-223 16</inkml:trace>
  <inkml:trace contextRef="#ctx0" brushRef="#br3" timeOffset="851123.5961">11106 15519 42 0,'0'0'719'0,"0"0"-696"0,0 0-3 16,0 0 19-16,0 0 88 15,-3 72-79-15,3-54-24 16,-2 1 34-16,2-4-42 16,0-2 21-16,0-4-30 15,0-4 13-15,0-2-15 16,0-3-5-16,0 0 0 15,0-3 44-15,0-11-40 16,0-5 6-16,0-6-10 16,0 0-28-16,8-3 24 15,1 5-53-15,6 5 3 16,-3 7 52-16,-2 5-14 16,2 5 16-16,0 1 0 15,0 0 6-15,-2 0-20 0,1 7 14 16,-2 4 0-16,-3 1 9 15,0 3 4-15,-5-3-10 16,-1 2 24-16,0-2-18 16,0-2 32-16,-7-2-36 15,-8-1 1-15,6-2 1 16,0-2-7-16,3-3 0 16,3 0-138-16,3 0-135 15</inkml:trace>
  <inkml:trace contextRef="#ctx0" brushRef="#br3" timeOffset="851415.3123">11613 15498 496 0,'0'0'331'0,"0"0"-242"16,0 0 39-16,0 0-32 15,0 0-31-15,0 0-61 16,-21-7 16-16,8 17-7 16,2 2 13-16,-2 1-14 15,1 1 48-15,1 2-49 0,4 1 22 16,4 0-21 0,3 1-6-16,0-1 9 0,0 0-15 15,12 0 0-15,6-2-12 16,3-2-130-16,3-9-115 15,1-4-384-15</inkml:trace>
  <inkml:trace contextRef="#ctx0" brushRef="#br3" timeOffset="851758.9681">11822 15520 242 0,'0'0'348'0,"0"0"-207"15,0 0 1-15,0 0 47 16,0 0-106-16,0 0 8 16,37-25-65-16,-16 22-3 15,1 3 9-15,-1 0-23 16,-3 0 4-16,-1 0-13 15,-5 10 9-15,-5 1-15 16,-7 5 6-16,0 0 0 16,-4 1 0-16,-11 0 20 15,-6-2-17-15,1-4-3 16,2-1 1-16,5-5-1 16,4-2 0-16,8-3-27 15,1 0-91-15,0-7-230 0</inkml:trace>
  <inkml:trace contextRef="#ctx0" brushRef="#br3" timeOffset="852052.5812">12078 15533 648 0,'0'0'66'0,"0"0"-41"0,0 0 110 15,0 0-47-15,0 0-40 16,0 0 2-16,-34 15-20 16,29-10 42-16,1 4-57 15,1-2-8-15,2 3 11 16,1 2-6-16,0 0-12 16,0 0 0-16,4 1 13 15,5-4-42-15,3 2 15 16,1-5-151-16,-2-1-11 15,-2-5-234-15</inkml:trace>
  <inkml:trace contextRef="#ctx0" brushRef="#br3" timeOffset="852547.8587">11801 15498 708 0,'0'0'138'0,"0"0"-69"16,0 0 28-16,0 0 31 15,0 0-41-15,0 0-66 16,72 25 50-16,-53-11-46 16,-1 2-17-16,0 0 17 15,-2-1-6-15,1 0-19 16,-1-1 0-16,-4-1 23 0,-3 1-31 16,1-5 8-1,-4-2 0-15,-1-1-21 0,-2-3 12 16,0-3-89-16,1 0-81 15,1 0-109-15</inkml:trace>
  <inkml:trace contextRef="#ctx0" brushRef="#br3" timeOffset="852841.0491">12069 15484 372 0,'0'0'222'0,"0"0"-147"0,0 0 14 16,0 0 52-16,0 0-87 16,0 0-12-16,-76 49 25 15,61-32-27-15,1-2 21 16,-2-1-24-16,-1 2-29 15,5-2 20-15,-3 0-28 16,4-3 0-16,4 0-9 16,3 0 9-16,4-4-96 15,0-1-197-15,5-5-410 16</inkml:trace>
  <inkml:trace contextRef="#ctx0" brushRef="#br3" timeOffset="853348.041">12374 15441 741 0,'0'0'127'16,"0"0"-114"-16,0 0 32 16,0 0 45-16,0 0 8 15,0 0-61-15,68 57-28 0,-57-33 35 16,-5 2-44-16,-6 2 1 15,0 1 22-15,0-2-3 16,-14 1-18-16,-8-2-2 16,-5 0 13-16,-1-3-35 15,-6-2-19-15,-1-5-291 16</inkml:trace>
  <inkml:trace contextRef="#ctx0" brushRef="#br3" timeOffset="860263.7733">14646 15291 783 0,'0'0'142'0,"0"0"-10"15,0 0-76-15,0 0-8 16,0 0 60-16,0 0-106 16,0 0 2-16,40-40-4 15,-17 37 13-15,0 2-27 16,-2 1 9-16,-5 0-121 16,-5 0-72-16,-7 3-29 15,-4 5-253-15</inkml:trace>
  <inkml:trace contextRef="#ctx0" brushRef="#br3" timeOffset="860577.7805">14672 15371 350 0,'0'0'257'16,"0"0"-191"-16,0 0 69 0,0 0 17 15,0 0-16-15,0 0-128 16,78 0 63-16,-51 0-71 15,-1 0 2-15,1 0-13 16,0-2-74-16,-1-4-177 16</inkml:trace>
  <inkml:trace contextRef="#ctx0" brushRef="#br3" timeOffset="861090.0022">15309 15118 726 0,'0'0'96'0,"0"0"-88"16,0 0 14-16,0 0 3 0,0 0 104 16,0 0-59-16,9 57-42 15,-6-38 46-15,0 0-50 16,0 1-18-16,0 1 28 15,-1-5-15-15,-2-3-17 16,1-2-2-16,-1-5 29 16,0-3-34-16,0-3 5 15,0 0 0-15,2 0 25 16,-2-7-16-16,0-10-5 16,0-4-4-16,0-4 2 15,0-1-19-15,0-1 10 16,0 1 5-16,0 1-35 15,0 8 37-15,1 0-1 16,9 8-1-16,1-1-19 0,2 4 15 16,2 4-12-1,-1 2 18-15,2 0-26 0,-2 0 31 16,-3 5-5-16,-2 5 0 16,-1 2 15-16,-8 5-29 15,0-3 14-15,0 4 0 16,-3-1-8-16,-9-3 16 15,-4 1-8-15,0-5 2 16,3-1 17-16,6-5-21 16,2-1 2-16,5 0-30 15,0-3-141-15,0 0-193 16</inkml:trace>
  <inkml:trace contextRef="#ctx0" brushRef="#br3" timeOffset="861425.732">15702 15082 282 0,'0'0'458'15,"0"0"-389"-15,0 0 24 0,0 0-58 16,0 0 26-1,0 0 30-15,-35 18-57 0,22-6 46 16,1 2-46-16,1 1-9 16,2 1 40-16,4-1-60 15,0 0 14-15,5-1-19 16,0 1 26-16,0-1-25 16,0-3-1-16,3 0 0 15,10-1-9-15,4-2 9 16,7 1-27-16,1-6-150 15,0-3-175-15,-4 0-399 16</inkml:trace>
  <inkml:trace contextRef="#ctx0" brushRef="#br3" timeOffset="861791.6976">15927 15104 514 0,'0'0'263'16,"0"0"-120"-16,0 0-30 16,0 0 39-16,0 0-26 15,0 0-122-15,0-13 19 16,0 13-9-16,0 6 13 15,1 6 7-15,1 4-29 16,1 3 0-16,-2 2 19 0,-1 1-4 16,0 1-20-16,0 0 0 15,0-2 22-15,-1-3-29 16,-4-2 7-16,0-4 0 16,3-4-20-16,0-1 41 15,2-6-42-15,0-1 3 16,0 0-132-16,0-8-65 15,9-6-603-15</inkml:trace>
  <inkml:trace contextRef="#ctx0" brushRef="#br3" timeOffset="862134.0527">16037 15107 525 0,'0'0'130'16,"0"0"-99"-16,0 0 92 15,0 0-19-15,0 0-95 0,0 0 42 16,-6 5 10-1,2 4-8-15,-4 3 35 0,-4 1-75 16,-1 4 32-16,-3 0-34 16,-3 0 11-16,0-1-17 15,-2 1-5-15,3-3 0 16,-4 0-20-16,1-4-10 16,3-2-45-16,-1-4-89 15,4-4-118-15</inkml:trace>
  <inkml:trace contextRef="#ctx0" brushRef="#br3" timeOffset="862914.629">16125 15272 747 0,'0'0'184'0,"0"0"-47"16,0 0-24-16,0 0-30 16,0 0-40-16,0 0-19 15,0 11-23-15,0 5 24 16,0 0-14-16,0 1 1 16,0 0-12-16,0-3 0 15,0 2-8-15,0 0-2 16,0-3-114-16,5-6-166 15,5-7-422-15</inkml:trace>
  <inkml:trace contextRef="#ctx0" brushRef="#br3" timeOffset="864379.5546">16525 15115 324 0,'0'0'324'16,"0"0"-203"-16,0 0-19 16,0 0 79-16,0 0-97 15,0 0-16-15,-2-18-46 16,1 19 6-16,-4 13-27 15,1 3 50-15,-4 5-41 0,0-1 33 16,-1 0-26 0,-1-1-16-16,3 0-1 0,-2-5 16 15,3-1-18-15,2-7 2 16,-2-2-43-16,1-4-39 16,0-1-170-16,-2-5-7 15</inkml:trace>
  <inkml:trace contextRef="#ctx0" brushRef="#br3" timeOffset="864631.7538">16401 15145 615 0,'0'0'158'0,"0"0"-112"0,0 0-34 16,0 0 93-16,0 0-16 15,0 0-53-15,22 34 50 16,-8-23-51-16,5-1-25 15,-3 0 12-15,1 0-8 16,1-1-14-16,-5-2 0 16,2 1-55-16,-1-1-81 15,-3 0-122-15,-2-3-248 16</inkml:trace>
  <inkml:trace contextRef="#ctx0" brushRef="#br3" timeOffset="864968.1607">16662 15238 582 0,'0'0'227'0,"0"0"-147"0,0 0 8 16,0 0 40-16,0 0-59 16,0 0-16-16,58-14-52 15,-47 14 38-15,0 3-39 16,-3 7 0-16,-2 1-9 15,-6 3 9-15,0 0 0 16,0 1 0-16,-5-1 17 16,-6-4-27-16,0-2 10 15,2-2 0-15,5-3-15 16,2-2 19-16,2-1-4 16,0 0 0-16,0 0 15 0,0 0-31 15,0 0 16-15,0 1 0 16,3 1-6-16,8 0 29 15,-1 2-18-15,3 3-5 16,1-2 13-16,1-1-26 16,0 1 13-16,1 1-66 15,-2-6-190-15,-1 0-398 16</inkml:trace>
  <inkml:trace contextRef="#ctx0" brushRef="#br3" timeOffset="865459.9543">16467 15270 427 0,'0'0'323'16,"0"0"-316"-16,0 0 76 16,0 0-1-16,0 0-52 15,0 0 33-15,-27 18-40 16,13-1 46-16,2 0-46 15,1 1-2-15,3-1-19 16,4 0-2-16,4-2-37 0,0-4-87 16,3-6-96-16,14-5-279 15</inkml:trace>
  <inkml:trace contextRef="#ctx0" brushRef="#br3" timeOffset="865778.1245">17054 15288 357 0,'0'0'457'0,"0"0"-446"0,0 0 66 15,0 0 41-15,0 0-43 16,0 0-20-16,-37 63-42 16,24-48-1-16,1 2-12 15,0-3 17-15,4 0-45 16,4-5 0-16,4-3-218 16,0-6-248-16</inkml:trace>
  <inkml:trace contextRef="#ctx0" brushRef="#br3" timeOffset="866159.704">17290 15162 433 0,'0'0'174'0,"0"0"-52"0,0 0 24 15,0 0 49-15,0 0-107 16,0 0-26-16,1-7-11 16,-6 13-27-16,-6 9 59 15,1 2-63-15,-5 3-12 16,1 0 4-16,0 2 6 16,1-3-18-16,0-2 0 15,4 0 10-15,2-5-37 16,1-3-39-16,2-9-201 15,1 0-161-15</inkml:trace>
  <inkml:trace contextRef="#ctx0" brushRef="#br3" timeOffset="866397.7812">17144 15177 595 0,'0'0'121'0,"0"0"-58"16,0 0 89-16,0 0-38 16,0 0 17-16,0 0-95 15,58 53-17-15,-43-42 2 0,0-1-5 16,-2-2-14 0,0 1-2-16,-3-2-44 0,-1-3-97 15,-3-3-153-15</inkml:trace>
  <inkml:trace contextRef="#ctx0" brushRef="#br3" timeOffset="866806.5259">17397 15224 653 0,'0'0'184'0,"0"0"-110"15,0 0 83-15,0 0-55 0,0 0-83 16,0 0 43-16,56-14-62 16,-53 14 4-16,-3 0-8 15,0 2 16-15,0 5-12 16,-2 0 12-16,-10 0-8 16,0 0 50-16,3-3-46 15,5-1-5-15,2-2 1 16,2 2 6-16,0 0-10 15,0 2 0-15,12 2 4 16,3 2-2-16,-1-1-2 16,-4 0 0-16,-3 3-6 15,-4 0 13-15,-3 1-7 16,0-1 0-16,0 0 10 16,-10 0-13-16,-2 0 3 15,1-3 0-15,1-2-4 0,6-1 16 16,2-2-12-16,2-3 0 15,0 0-108-15,2 0-82 16,12-5-343-16</inkml:trace>
  <inkml:trace contextRef="#ctx0" brushRef="#br3" timeOffset="867460.3159">17763 15302 771 0,'0'0'86'0,"0"0"-68"15,0 0 45-15,0 0 43 16,0 0-1-16,0 0-98 15,-18 60 18-15,5-47-25 16,2-1 27-16,-1-2-57 16,5-3 20-16,2-6-215 15,4-1-231-15</inkml:trace>
  <inkml:trace contextRef="#ctx0" brushRef="#br3" timeOffset="867794.9221">18019 15154 673 0,'0'0'151'15,"0"0"-22"-15,0 0 27 0,0 0-48 16,0 0-90-16,0 0 12 16,6 22 48-16,-13-4-67 15,-3 1 19-15,0 1-29 16,1 1 27-16,-1-3-31 16,3-2 3-16,1-1-21 15,0-5-22-15,0-7-220 16,1-3-153-16</inkml:trace>
  <inkml:trace contextRef="#ctx0" brushRef="#br3" timeOffset="868063.617">17914 15150 748 0,'0'0'36'0,"0"0"-1"15,0 0 86-15,0 0-54 16,0 0-31-16,0 0-24 16,65 77 4-16,-53-63-32 15,-3-1-10-15,-3-4-208 16,0-3-324-16</inkml:trace>
  <inkml:trace contextRef="#ctx0" brushRef="#br3" timeOffset="868430.8089">18179 15266 358 0,'0'0'481'16,"0"0"-383"-16,0 0 79 15,0 0-61-15,0 0-79 16,0 0 15-16,0 8-28 16,0 1 26-16,0 3-41 15,0-4 23-15,0 2-29 0,0-3-3 16,1-2 0-16,10-3-7 16,-1-2 22-1,4 0-15-15,2 0 0 0,-2-9 22 16,2-4-31-16,-6 3 9 15,0 0 0-15,-6 4-21 16,-2 2 28-16,-1 4-7 16,-1 0 0-16,0 0 12 15,0 0-30-15,0 0 18 16,0 11 0-16,-3 2-7 16,-3 1 21-16,3 0-14 15,0 1 0-15,1 0 18 16,1-3-24-16,-1-1 6 15,2 0-24-15,0-5-32 16,0-3-166-16,0-3-156 0</inkml:trace>
  <inkml:trace contextRef="#ctx0" brushRef="#br3" timeOffset="868964.3124">18456 15063 624 0,'0'0'195'0,"0"0"-72"16,0 0-22-16,0 0 13 16,0 0-100-16,0 0 14 15,29 20 63-15,-17-5-76 16,-1 4 31-16,2 1-18 16,-4 1-14-16,-2 1 16 15,-3 2-28-15,-4 1 6 16,0-2-10-16,0 1 24 15,-13 0-22-15,-5 1 0 16,-1-3 12-16,1-3-19 16,-2-2 7-16,4 0-61 15,3-8-68-15,-1-1-233 16</inkml:trace>
  <inkml:trace contextRef="#ctx0" brushRef="#br3" timeOffset="870076.118">18723 15117 63 0,'0'0'326'0,"0"0"-224"0,0 0 21 16,0 0 24-16,0 0-33 15,0 0 8-15,0 0-57 16,6-46 56-16,-4 44-95 15,1-1 17-15,-2 3 23 16,-1-1-57-16,0 1 32 16,0 0-13-16,0 0-18 15,0 0 3-15,2 1-13 16,1 12 0-16,3 3 38 16,-2 7-22-16,1 2-10 15,-2 0 2-15,0 1 11 16,-2 3-2-16,-1-2-17 15,0 2 0-15,0-3 0 16,0-1 14-16,0-1-14 0,0-1 0 16,0-3 16-1,0-1-23-15,0-2 7 0,0-2 0 16,0-2-7-16,0-4 16 16,0-4-9-16,0-2 0 15,0-1 13-15,0-2-23 16,0 0 10-16,0 0 0 15,0 0-12-15,0 0 4 16,0 0-19-16,0 0-67 16,6-10-258-16,-4-5-327 15</inkml:trace>
  <inkml:trace contextRef="#ctx0" brushRef="#br3" timeOffset="870802.4792">18522 15048 336 0,'0'0'153'0,"0"0"-86"0,0 0 21 15,0 0 33-15,0 0-41 16,0 0 32-16,-17-30-43 16,17 29 7-16,0 1 10 15,0 0-72-15,0 0 8 16,0 3-4-16,0 9 10 16,0 7 70-16,0 1-87 15,7 10 29-15,0 3 2 16,-2 3-37-16,1 1 18 0,-2-1-14 15,-3 0 4 1,-1-2 10-16,0-3-23 16,0-3 0-16,0-3-3 0,0-5 16 15,-5-3-13-15,0-4 0 16,1-6 5-16,1-3-2 16,0-1-3-16,3-3 0 15,0 0-5-15,0 0 12 16,0 0-8-16,0-3 1 15,0-10-138-15,0 0-72 16,4-6-464-16</inkml:trace>
  <inkml:trace contextRef="#ctx0" brushRef="#br3" timeOffset="871604.0677">18738 15436 263 0,'0'0'556'15,"0"0"-450"-15,0 0 39 16,0 0-16-16,0 0-56 0,0 0 3 16,-12-58-76-16,17 37 24 15,4-4-24-15,1-2 14 16,-1 1 0-16,2-1-14 15,-1 8 0-15,-1 5-3 16,-3 2 28-16,-3 2-24 16,0 3 0-16,0 1 16 15,1 2-9-15,-1 1-8 16,-1-1 0-16,1 3-7 16,1 1 12-16,-1 0-6 15,3 0 1-15,-1 0 0 16,1 8-12-16,-2 6 13 15,1 4-1-15,-4 0 0 16,2 2 15-16,0-2-15 0,0 0 0 16,2-1 8-16,-1-2-11 15,-1-4 3-15,-2-4 0 16,2-2-4-16,4-4 27 16,0-1-23-16,8 0 1 15,4-4 3-15,2-12 14 16,3-7-11-16,-3-2-7 15,-5-4 0-15,1 4 13 16,-5 4-13-16,-3 4 0 16,1 7-14-16,-6 4 8 15,1 6-84-15,-2 0-83 16,-1 0-151-16,-1 10-98 16</inkml:trace>
  <inkml:trace contextRef="#ctx0" brushRef="#br3" timeOffset="872023.1419">19150 15325 579 0,'0'0'224'0,"0"0"-135"16,0 0 20-16,0 0 20 15,0 0-26-15,0 0-71 16,-31 25 28-16,19-17 18 15,3 0-76-15,0 1 48 0,4-1-40 16,2 1-2 0,3-1-2-16,0 1 4 0,3-2-10 15,12-1 2-15,5-2 17 16,2-3-19-16,-2-1 0 16,-1 0 4-16,-4 0-16 15,-2-10 25-15,-2-3-13 16,-7-8 0-16,-4 1-18 15,0-2 13-15,0 3-9 16,-1 0 14-16,-8 4-23 16,0 6 22-16,-2 4 1 15,2 1-4-15,0 4 22 16,-1 0-31-16,3 0 13 16,-1 4-3-16,2 5-16 0,3 4-56 15,0-1-39-15,3 2-73 16,0-6-85-16</inkml:trace>
  <inkml:trace contextRef="#ctx0" brushRef="#br3" timeOffset="872641.5434">19459 15232 686 0,'0'0'120'15,"0"0"-86"-15,0 0 46 16,0 0 54-16,0 0-82 16,0 0 17-16,43 37-1 15,-34-21-58-15,-5 1 67 0,1 0-55 16,-5 2-12-1,0 0 25-15,0 1-15 0,-8-2-15 16,-5 0-5-16,-3 1 31 16,-4-3-38-16,1-1 7 15,-4-1 0-15,3-4-11 16,8-2 17-16,-2-3-6 16,10-3 0-16,2-2-86 15,2 0-53-15,0-7-235 16</inkml:trace>
  <inkml:trace contextRef="#ctx0" brushRef="#br3" timeOffset="872945.939">19788 15434 862 0,'0'0'142'0,"0"0"19"15,0 0-61-15,0 0-35 16,0 0-17-16,0 0-40 0,-1-17-16 15,1 17-19-15,3 0-248 16,0 0-33-16</inkml:trace>
  <inkml:trace contextRef="#ctx0" brushRef="#br3" timeOffset="873832.7206">20045 15123 730 0,'0'0'127'0,"0"0"-96"15,0 0 14-15,0 0 19 16,0 0 66-16,0 0-63 0,0 40-39 16,0-21 43-16,2 3-64 15,-2-2 36-15,0 1-15 16,0 0-10-16,0-4 0 15,0-1-18-15,0-4 0 16,0-5-2-16,0-3 16 16,0-4-14-16,0 0 0 15,0 0 17-15,0-6-11 16,0-11-6-16,0-6-15 16,0-2 9-16,0-5-58 15,0 2 19-15,0 0 18 16,0 6-25-16,0 3 44 15,1 4-13-15,9 4-9 16,1 3 16-16,-1 2-13 16,4 2 27-16,-1 4-3 0,0 0 2 15,1 0-11-15,-2 3 12 16,-3 9 0-16,-3 1-21 16,-5 3 32-16,-1 3-11 15,0-3 0-15,-10 2 15 16,-9-1 8-16,-1-2-8 15,-2-1-12-15,2-4 11 16,7 0 1-16,4-5-20 16,9-3 5-16,0-2-262 15,10 0-287-15</inkml:trace>
  <inkml:trace contextRef="#ctx0" brushRef="#br3" timeOffset="874296.2521">20405 15134 801 0,'0'0'152'0,"0"0"-76"16,0 0 112-16,0 0-82 16,0 0-39-16,0 0-67 15,3-5 23-15,-16 22 14 0,-1 3-33 16,0 1-2-1,5-1 19-15,0 0-12 0,5-2-9 16,2 0 0-16,2-2 24 16,0-1-41-16,0-4 17 15,13-1-62-15,3-3-48 16,1-4-249-16,-1-3-547 16</inkml:trace>
  <inkml:trace contextRef="#ctx0" brushRef="#br3" timeOffset="874656.2966">20555 15363 910 0,'0'0'124'0,"0"0"39"15,0 0 2-15,0 0-135 16,0 0 10-16,0 0-36 16,24-58 19-16,-10 39-11 15,0-4-12-15,-2 1 0 16,3 2-10-16,-6 6 17 15,0 3-7-15,-2 5 0 16,-2 3 18-16,-4 3-31 0,1 0 13 16,-1 0 0-16,2 0-19 15,2 0 23-15,0 12-4 16,-4-1 0-16,-1 2 11 16,0 1-18-16,0 0 7 15,0-2 0-15,0 0-13 16,0-4 24-16,3-3-11 15,3-2 0-15,3-3 12 16,3 0-17-16,6 0 5 16,-2-8 0-16,3-7-9 15,1-3 26-15,-7 1-17 16,0 3 0-16,-3 4 13 0,-7 5-19 16,0 2 6-16,-2 3-22 15,1 0 3-15,-2 0-186 16,1 6-10-16,2 0-175 15</inkml:trace>
  <inkml:trace contextRef="#ctx0" brushRef="#br3" timeOffset="875031.1804">20928 15280 797 0,'0'0'64'0,"0"0"68"0,0 0 24 16,0 0-73-16,0 0 6 16,0 0-82-16,-45 60 34 15,42-48-21-15,3-1-6 16,0 0 5-16,0-2-19 16,6-4 0-16,9-2-8 15,2-3 24-15,5 0-16 16,2-3 0-16,-3-10-34 15,1-1 10-15,-4-3-44 16,-8 2 20-16,-4-2 25 16,-6 3-30-16,0 2 41 15,-3 6 12-15,-12 5-4 0,-1-2-2 16,-2 3 6-16,6 0 0 16,3 0-9-16,3 0 7 15,6 0-48-15,0 0-179 16,0 0-232-16</inkml:trace>
  <inkml:trace contextRef="#ctx0" brushRef="#br3" timeOffset="875361.9132">21195 15133 607 0,'0'0'226'0,"0"0"-158"16,0 0 112-16,0 0-90 15,0 0 43-15,0 0-103 16,71 63 1-16,-63-46 9 16,-7 6-28-16,-1-2 4 15,0 1-16-15,-14-1 15 16,-7 2-16-16,-6-2 1 15,-3 1-7-15,-4-2-41 16,-5-6-209-16,-1-1-464 16</inkml:trace>
  <inkml:trace contextRef="#ctx0" brushRef="#br3" timeOffset="876586.6533">15705 15473 164 0,'0'0'739'0,"0"0"-732"15,0 0 13-15,0 0 22 16,0 0-4-16,0 0-18 16,0 7-5-16,20-3 13 15,9 2 53-15,7-2-73 16,4 2 36-16,7-2-35 15,10 4 2-15,9-2-1 0,13 0 0 16,12 3-10 0,12-5 0-16,10 2 14 0,8-4-18 15,4 3 4-15,10-5 0 16,3 2-10-16,4-1 22 16,4-1-12-16,3 0 0 15,3 0 6-15,2 0-6 16,-5 0 0-16,-1 0 2 15,-7 0-21-15,-9 0 37 16,-5 0-18-16,-6 0 0 16,-10 0 6-16,-5 0-12 15,-5 3 6-15,-8 0 0 0,-7 3-17 16,-5-2 21 0,-3 0-4-16,-7 0 0 0,-2-2 9 15,-8 2-22-15,-6-3 13 16,-4 1-18-16,-11-1 0 15,-7 0-6-15,-9-1 16 16,-9 2-21-16,-11-1-101 16,-4 1 12-16,-9-1 24 15,-19-1-207-15</inkml:trace>
  <inkml:trace contextRef="#ctx0" brushRef="#br3" timeOffset="877597.2866">16268 15824 357 0,'0'0'393'0,"0"0"-332"16,0 0 17-16,0 0 15 16,0 0-42-16,0 0 49 15,5 9-49-15,-5 3 17 16,0 5 20-16,0 2-76 15,-6 6 48-15,0 0-45 16,-1 0-9-16,4 2 14 16,-1-4-8-16,3-4-12 15,-1-6 0-15,2-5 15 16,0-3-20-16,0-3 5 16,0-2 0-16,0 0 3 15,0-19 8-15,0-5-11 16,0-8 0-16,0-4-24 0,8 2 3 15,5 3-9 1,1 4 1-16,4 10 21 0,-2 3-11 16,3 5 19-16,1 4-11 15,-2 4 26-15,1 1-22 16,-2 0 7-16,-1 0 0 16,-6 7-18-16,-1 6 18 15,-4 0 0-15,-5 2-1 16,0 0 14-16,0 1-13 15,-18-2 0-15,-4 0 1 16,-3-5 7-16,3-1 5 16,5-2-13-16,6-4 0 15,11-2-46-15,0 0-108 16,9-8-268-16</inkml:trace>
  <inkml:trace contextRef="#ctx0" brushRef="#br3" timeOffset="877942.9618">16686 15786 684 0,'0'0'173'0,"0"0"-68"16,0 0 5-16,0 0 34 16,0 0-95-16,0 0 15 15,-78-13-7-15,69 20-53 16,0 6 51-16,1 2-41 15,2 4-6-15,3 1 21 0,3 0-18 16,0 1-5-16,0 2-6 16,12-3 23-16,5 0-33 15,6-5 10-15,-2-2-19 16,4-3 19-16,0-4-147 16,-2-1-59-16,-2-5-167 15</inkml:trace>
  <inkml:trace contextRef="#ctx0" brushRef="#br3" timeOffset="878363.6929">17005 15786 707 0,'0'0'117'16,"0"0"-2"-16,0 0 96 16,0 0-144-16,0 0 8 15,0 0-73-15,-12 14 30 16,-4 2 42-16,-4 8-73 15,-4-3 31-15,2-2-25 16,3 1 22-16,5-6-30 16,4-1 1-16,3-6 0 15,2-4-15-15,1-3-60 16,0 0-100-16,-2-9-194 0</inkml:trace>
  <inkml:trace contextRef="#ctx0" brushRef="#br3" timeOffset="878658.5798">16835 15820 762 0,'0'0'149'15,"0"0"-123"-15,0 0 122 16,0 0-50-16,0 0-86 16,0 0 49-16,79 38-61 15,-64-19 9-15,-5 0-23 16,3 1 26-16,-3-3-24 0,-4-1 4 15,1-4-177-15,1-4-63 16</inkml:trace>
  <inkml:trace contextRef="#ctx0" brushRef="#br3" timeOffset="878934.3422">17138 15917 842 0,'0'0'83'0,"0"0"-2"0,0 0 39 16,0 0-74-16,0 0 16 15,0 0-49-15,0 33 37 16,0-17-49-16,0-3 22 15,0 1-19-15,0-1-4 16,0-3-16-16,1-1-51 16,4-5-204-16,-1-4-291 15</inkml:trace>
  <inkml:trace contextRef="#ctx0" brushRef="#br3" timeOffset="880422.9703">17435 15744 608 0,'0'0'159'0,"0"0"-87"0,0 0-17 16,0 0 13-16,0 0-32 15,0 0-21-15,7-3 43 16,-7 7 7-16,0 0-37 15,0 1 38-15,0 2-41 16,0 0 11-16,0 0 30 16,0 5-63-16,-6 0 37 15,0 2-31-15,-1 0 1 16,1 2 2-16,0-1-12 16,2 1 0-16,2-3-2 15,2 3 11-15,0-5-18 16,0 0-36-16,0-3-73 0,0-5-47 15,0-3-125 1,6 0-422-16</inkml:trace>
  <inkml:trace contextRef="#ctx0" brushRef="#br3" timeOffset="880784.9319">17355 15746 479 0,'0'0'121'0,"0"0"-10"15,0 0 39-15,0 0-36 16,0 0 24-16,0 0-62 15,-22 15-23-15,22-8 20 16,0 2-56-16,0 1 34 16,3 3-32-16,8 0-9 15,4 1 2-15,-2-1-7 16,2-1-5-16,-1-2 0 16,-1 0-9-16,0-1-4 15,0 1-107-15,-2-2-108 16,1-3-47-16</inkml:trace>
  <inkml:trace contextRef="#ctx0" brushRef="#br3" timeOffset="881227.7934">17589 15877 445 0,'0'0'311'16,"0"0"-208"-16,0 0 63 15,0 0-36-15,0 0-58 0,0 0-10 16,49-19-55-16,-42 19 40 16,-1 0-46-16,0 5 5 15,-2 7-6-15,-2 0 14 16,-2 4-14-16,0 0 0 15,0-1 15-15,-5 0-20 16,-5-3 5-16,0-1 0 16,0-2-3-16,0-2 3 15,4-5-15-15,0 0 3 16,2-2-48-16,1 0 56 16,3 0-13-16,0 0 8 15,0 0-11-15,0 0 18 16,0 0 2-16,3 0 2 0,6 0 17 15,0 0 9-15,2 0-28 16,2 0 1-16,-2 0-11 16,0 6 24-16,-1-1-28 15,2 2-21-15,-3-1-188 16,0-5-90-16</inkml:trace>
  <inkml:trace contextRef="#ctx0" brushRef="#br3" timeOffset="881750.6348">17887 15756 570 0,'0'0'231'0,"0"0"-106"15,0 0 8-15,0 0-49 16,0 0-16-16,0 0-67 15,0 6 28-15,0 7 56 16,-5 5-80-16,-7 0 30 16,-3 2-26-16,-1-1 16 15,1 0-31-15,3-5 6 0,0-1-45 16,8-5-58 0,1-8-231-16,0 0-241 0</inkml:trace>
  <inkml:trace contextRef="#ctx0" brushRef="#br3" timeOffset="882067.3484">17790 15790 687 0,'0'0'147'0,"0"0"-143"16,0 0 138-16,0 0-3 15,0 0-88-15,0 0 25 16,53 35-40-16,-35-24-21 0,0-2 16 15,-3 1-30-15,-2 0-1 16,0-1 0-16,-3-2-18 16,-3 3-39-16,1-4-150 15,-4 0-100-15</inkml:trace>
  <inkml:trace contextRef="#ctx0" brushRef="#br3" timeOffset="882389.3885">18042 15855 762 0,'0'0'122'0,"0"0"12"16,0 0-12-16,0 0-27 0,0 0-55 16,0 0-31-16,40-18 36 15,-34 18-45-15,-3 0 5 16,0 1-5-16,-3 6 10 15,0 1-10-15,0 1 0 16,-8-1 14-16,-3 2-17 16,3-3 3-16,2 0 0 15,3-1-7-15,3 0 18 16,0-1-11-16,0 0 0 16,2-1 6-16,7 1-11 15,1-2 5-15,-3 3 0 0,-2 0-12 16,-2 3 20-1,-3-2-8-15,0 3 0 0,0 2 16 16,-3-1-9-16,-8 0-6 16,-2-2 0-16,1-2 20 15,2-1-1-15,5-2-20 16,2-3 0-16,3-1 16 16,0 0-42-16,0 0 0 15,0 0-133-15,14 0-207 16</inkml:trace>
  <inkml:trace contextRef="#ctx0" brushRef="#br3" timeOffset="882942.2424">18370 15705 775 0,'0'0'156'0,"0"0"-103"0,0 0 70 16,0 0-23-16,0 0-47 16,0 0 12-16,-25 58-64 15,13-39 23-15,-3 1-24 16,3-3 25-16,3-3-35 15,-1-2 10-15,2-5-112 16,0-6-148-16,1-1-208 16</inkml:trace>
  <inkml:trace contextRef="#ctx0" brushRef="#br3" timeOffset="883289.4721">18231 15775 603 0,'0'0'166'0,"0"0"-111"16,0 0 47-16,0 0 38 16,0 0-44-16,0 0-89 15,56 29 68-15,-39-20-75 16,-3 2 6-16,2-2-17 16,-4-1-44-16,0-2-159 15,-3-3-253-15</inkml:trace>
  <inkml:trace contextRef="#ctx0" brushRef="#br3" timeOffset="883663.1007">18456 15799 489 0,'0'0'264'0,"0"0"-115"16,0 0-20-16,0 0 2 15,0 0-35-15,0 0-89 16,0-6 25-16,0 6 7 16,0 2-26-16,0 7 54 15,0 0-62-15,0-1-5 16,2 1 10-16,2-3 11 16,3-2-21-16,3-3 0 15,-1-1 10-15,1 0-12 16,4 0 2-16,-2-4 0 15,1-6-13-15,-3-1 12 16,0 0 1-16,-6 6 0 0,0 0 14 16,-4 4-34-16,0 1 20 15,0 0 0-15,0 0-8 16,0 0 2-16,0 0 6 16,0 11-1-16,0 3 24 15,0 0-13-15,0 0-10 16,0 0 0-16,0 0-13 15,6-3 7-15,0-3-10 16,3-5-94-16,4-3-213 16,0 0-247-16</inkml:trace>
  <inkml:trace contextRef="#ctx0" brushRef="#br3" timeOffset="883985.4492">18683 15761 559 0,'0'0'212'15,"0"0"-143"-15,0 0 80 16,0 0-10-16,0 0-47 16,0 0-47-16,79 9 31 15,-64 3-50-15,-6 0-4 0,-3 4 4 16,-3 2-3-1,-3 2-19-15,0-1 0 0,-3 2 12 16,-11 2-8-16,-2-3-8 16,-3 1 0-16,-1-3-11 15,-2 0-19-15,-2-4-144 16,3-6-447-16</inkml:trace>
  <inkml:trace contextRef="#ctx0" brushRef="#br3" timeOffset="886419.8923">21989 15389 575 0,'0'0'136'0,"0"0"-56"15,0 0 96-15,0 0-74 16,0 0 32-16,0 0-70 16,-11-1-31-16,11 1 42 15,0 0-73-15,0-2 22 16,8-1-17-16,9 0 24 16,6 0-30-16,-2 0-1 15,3 0 0-15,-1 1-25 16,-2 2-65-16,-3 0-61 0,-5 0-121 15,-5 0-82-15</inkml:trace>
  <inkml:trace contextRef="#ctx0" brushRef="#br3" timeOffset="886685.2318">22008 15519 707 0,'0'0'102'0,"0"0"-91"16,0 0 143-16,0 0-60 0,0 0-42 15,0 0-52 1,105 0-19-16,-77-3-161 0,-6-9-616 16</inkml:trace>
  <inkml:trace contextRef="#ctx0" brushRef="#br3" timeOffset="904023.5311">21253 162 154 0,'0'0'98'0,"0"0"-31"16,0 0-36-16,0 0 64 16,0 0-29-16,0 0-19 15,0 0-12-15,0 0-28 0,0-14 10 16,0 14-17-16,0 0 1 16,0 0-4-16,0 0 15 15,0 0 5-15,0-3 51 16,0-1-41-16,0-2 31 15,-3 2-53-15,-1-1 2 16,-1-1 0-16,1 3 10 16,-4 1-17-16,-1 2 0 15,-3 0 19-15,-5 0-34 16,-3 2 15-16,1 2 0 16,-5 2-6-16,0-2 14 15,-1 2-8-15,4-5 0 16,-3 2 20-16,3-3-27 15,3 0 7-15,2 0 0 16,7 0 4-16,-3 0 5 16,6 0-9-16,-2 1 0 0,2 4 23 15,0-1-34-15,-4 4 11 16,-2-1 0-16,-4 0-17 16,-1 0 25-16,-4 1-8 15,1-3 0-15,-3-1 22 16,-4-2-34-16,2-2 12 15,0 3 0-15,-1 0-4 16,4 1 16-16,-2 0-12 16,2 2 0-16,-2 1 26 15,3 1-32-15,-2 3 6 16,0 0 0-16,2 1-14 0,4-3 24 16,1-3-10-1,2 2 0-15,1 0 24 0,1-1-33 16,-3 3 9-16,-1-4 0 15,-3 2-12-15,-1 2 18 16,-1-2-6-16,-1 2 0 16,2-1 24-16,1-4-19 15,0 1-5-15,5 0 1 16,1-4 19-16,1 4-15 16,0 0-5-16,-3 1 0 15,3 0 31-15,-1 1-37 16,2 0 6-16,-1 1 0 0,-1 4-10 15,1 0 15 1,-3 1-5-16,3-1 0 0,-3 3 27 16,2-2-28-1,2 0 1-15,-4 0 0 0,3 0 10 16,-1-2 10-16,-1 3-20 16,3-2 0-16,0 1 27 15,2-1-17-15,-1 3-10 16,1-2 0-16,0 1-5 15,0 4 17-15,-1-2-12 16,-1 4 0-16,2-1 21 16,-3 0-21-16,0 0 0 15,0 2 0-15,2-1-8 16,1 1 23-16,-1 2-15 16,1-1 0-16,-1 2 20 15,3 0-33-15,-3 3 13 16,2 0 0-16,-1 0-15 0,1 0 31 15,-2 0-16-15,3-2 0 16,-1-1 16-16,0 1-27 16,2-2 11-16,1 1 0 15,0-1-14-15,-1 0 24 16,1 2-10-16,0-2 0 16,-1 3 19-16,2-1-33 15,-2-1 14-15,0 1 0 16,0-2-14-16,0-2 28 15,0 0-14-15,0 0 0 0,-3-2 16 16,3 2-32 0,-3-2 16-16,1 3 0 0,0-1-13 15,0 1 24-15,4 1-11 16,-2 1 0-16,1 1 19 16,-2 1-31-16,1 1 12 15,-2 3 0-15,1-2-19 16,-2 4 32-16,0-2-13 15,2 2 0-15,0 0 21 16,0 1-34-16,3 0 13 16,-1 0 0-16,-1 2-20 15,3 3 37-15,-1 2-17 16,1 1 0-16,1 1 12 16,-3 3-24-16,2 4 12 15,-2 1 0-15,2 2-17 0,0 0 29 16,-2-3-12-16,2-3 0 15,2-4 20-15,-2-3-32 16,-1 3 12-16,2 1 0 16,-1 2-23-16,0-1 39 15,0 2-16-15,0-1 0 16,-1 1 21-16,0-2-32 16,0 1 11-16,0-3 0 15,4 1-16-15,-2-2 31 16,2-2-15-16,0 4 0 0,0-3 18 15,0-1-30 1,2 2 12-16,3 3 0 0,0 2-18 16,0 1 32-1,-2-1-14-15,1 1 0 0,-1-5 13 16,0-4-18-16,0 0 5 16,3-2 0-16,-3-2-16 15,1 0 31-15,2-5-15 16,-1 2 0-16,4-3 16 15,-2-2-26-15,-1 1 10 16,0-1 0-16,-1 1-18 16,-2-2 50-16,1-1-32 15,-3-2 0-15,2-1 17 16,-1 0-15-16,0-2-2 16,-1 0 0-16,1-2-12 0,1 1 32 15,0-1-20 1,0 2 0-16,0 0 15 0,1 2-31 15,0 2 16-15,-1-2 0 16,3 0-5-16,-3 2 20 16,0 0-15-16,2-1 0 15,0-1 10-15,3-1-17 16,0 2 7-16,2 0 0 16,2 0-10-16,3 4 23 15,1 0-13-15,-1 4 0 16,2 1 5-16,-2-1-12 15,2 3 7-15,-3-1 0 16,1 1-11-16,-2-2 22 16,2 0-11-16,0-3 0 0,3 0 21 15,0 0-41-15,1-2 20 16,4 1 0-16,-1-1-10 16,2 0 19-16,4-3-9 15,1-1 0-15,1 0 13 16,1-1-17-16,2-1 4 15,0 1 0-15,-1-2-4 16,1 2 37-16,1 1-33 16,1-1 0-16,-3 2 13 15,3 0-24-15,-2 1 11 16,-1-2 0-16,3 0-5 16,1-1 15-16,4 2-10 15,2-2 0-15,7-1 10 0,2 1-14 16,4-2 4-16,-2 1 0 15,2 1-10-15,-3-1 28 16,0-1-18-16,3 0 0 16,1 1 6-16,-1 1-23 15,0 0 17-15,0 1 0 16,-2 0-4-16,4 1 16 16,1-1-12-16,2-1 0 15,2-2 4-15,1-3-12 16,0 2 8-16,-1-2 0 15,-1 0-4-15,-1 0 24 16,3 0-20-16,-1-2 0 0,0 2 0 16,-3 0-7-16,1-1 7 15,0-3 0-15,4-2-5 16,0-1 9-16,4-2-4 16,2-1 0-16,1 1 7 15,-1 1-16-15,0-2 9 16,-5 2 0-16,0 1-7 15,-3 0 18-15,-1 1-11 16,-1-2 0-16,3 0 12 16,4-1-28-16,4 1 16 15,3-2 0-15,1-2-2 16,0-2 18-16,4 0-25 16,0-1 9-16,5 1 0 0,-1-1-10 15,-2 5 12 1,1-2-2-16,0 2 0 0,3-2 13 15,-3 3-13-15,3-3 0 16,8-1 5-16,5 0-23 16,11-1 20-16,9-3-2 15,5 0 0-15,7 0 12 16,6 0-12-16,1 3 0 16,-1 3 0-16,-2-1-17 15,0 4 21-15,-2 2-4 16,-2-2 0-16,2-1 23 15,-4 0-34-15,1-4 11 0,1 1 0 16,2-2-12-16,-5-2 12 16,0-1 0-16,1 0-5 15,-2 0 31-15,-6 0-27 16,0 0 1-16,-9 0 0 16,-4 0-27-16,-5 0 31 15,-9 0-4-15,-7 2 0 16,-5 3 23-16,-4 1-30 15,-6-1 7-15,-2 1 0 16,-4 0-19-16,0-2 29 16,2 0-10-16,1 1 0 15,-4-2 19-15,-7 0-26 16,-4 1 7-16,-2-2 0 0,-3 0-23 16,2-1 24-1,-1-1-1-15,-1 2 0 0,-2-1 26 16,-1 1-39-16,0-2 13 15,-2 3 0-15,-1-3-22 16,3 0 35-16,-3 2-13 16,2 1 0-16,-2-1 17 15,1-1-26-15,-1 0 9 16,0-1 0-16,2 0-23 16,6 0 39-16,3 0-16 15,7 0 0-15,6 0 23 16,4-1-39-16,-2-3 16 15,1 0 0-15,0 4-18 16,5 0 25-16,2 0-7 0,3 0 0 16,-2 0 26-16,-2-3-40 15,0 3 14-15,0-2 0 16,-2-2-21-16,1 1 39 16,-4-2-18-16,4 2 0 15,3 3 20-15,0-2-26 16,1-1 6-16,-3 2 0 15,-5-2-20-15,-1 0 24 16,-1 1-4-16,5-1 0 16,0-1 21-16,-1 2-31 15,-4-1 10-15,-2-2 0 16,-3 0-18-16,-7 1 26 16,1 0-8-16,-7 0 0 0,-4 1 28 15,-1-1-42 1,-1 1 14-16,0 0 0 0,0 0-13 15,-1-1 20-15,0 0-7 16,-7 1 0-16,-3 0 18 16,-3 0-26-16,-5 0 8 15,1-2 0-15,-5 3-17 16,-1-2 17-16,0-2 0 16,-5 3 0-16,3-4 24 15,-2 2-35-15,3 0 11 16,1-2 0-16,4 1-12 15,3 0 23-15,0-1-11 0,2-2 0 16,1 1 31 0,3-1-40-16,4 1 9 0,2-1 0 15,0 1-16-15,0 1 30 16,0 0-14-16,1 1 0 16,-2-1 29-16,0 2-42 15,-2-2 13-15,-1 2 0 16,-2 0-11-16,-2-2 15 15,-2 1-4-15,-4-2 0 16,-4 0 28-16,-2 0-36 16,-2-5 8-16,1 1 0 15,-2-1-5-15,2 0 18 16,0 0-13-16,-2 3 0 16,2-1 27-16,-1 1-38 15,2 0 11-15,-1-2 0 0,3 0-22 16,-2 3 37-16,3-4-15 15,3 1 0-15,0-5 26 16,5-2-41-16,-3-1 15 16,-1 1 0-16,4-1-21 15,-5-1 39-15,1 4-18 16,-2 0 0-16,-3 0 29 16,1 2-34-16,0-4 5 15,-2 2 0-15,2-2-10 16,0 2 36-16,4 0-26 0,-5-2 0 15,4 2 24 1,2 0-31-16,-2-1 7 0,2 2 0 16,-4 0-11-16,-1 3 22 15,-4-4-11-15,-5 4 0 16,2-3 26-16,-6 1-36 16,3-2 10-16,-3-2 0 15,-3-1-9-15,-3-1 28 16,3-1-19-16,-6 0 0 15,0 2 23-15,0 0-37 16,0 0 14-16,0-4 0 16,0 2-17-16,0-2 35 15,0-1-18-15,0-2 0 16,0-1 19-16,0-4-31 16,0 0 12-16,0-1 0 0,0 2-21 15,0 0 39 1,0 0-18-16,0 0 0 0,0-2 20 15,0-1-33-15,0-3 13 16,0-3 0-16,0-1-18 16,0-1 35-16,0 1-17 15,0 6 0-15,0 2 19 16,0 0-28-16,0 0 9 16,0 0 0-16,0-1-17 15,0 0 32-15,0-2-15 16,0 2 0-16,0-1 19 15,0 3-31-15,0-1 12 0,0 0 0 16,0 5-20 0,0 0 29-16,0 1-9 0,0 1 0 15,0 0 16-15,0 1-32 16,0 1 16-16,0-2 0 16,0 2-17-16,0 2 33 15,0-2-16-15,0 2 0 16,0-2 16-16,0 3-25 15,0 1 9-15,0 0 0 16,0 1-11-16,0-1 16 16,0-1-5-16,0 1 0 15,0-1 14-15,0 0-29 16,0 0 15-16,0-3 0 16,0-2-16-16,0 0 30 15,0-2-14-15,0-1 0 0,0-3 15 16,0 1-22-1,0 5 7-15,0-2 0 0,0 2-15 16,0-1 29-16,0 2-14 16,0 0 0-16,0 0 13 15,0 2-28-15,0-1 15 16,0 1 0-16,0 1-15 16,0-1 28-16,0 1-13 15,0 0 0-15,0 0 16 16,0-2-26-16,0 2 10 15,0-2 0-15,0 2-12 16,0 1 22-16,0 1-10 0,0-2 0 16,0-1 14-16,0 2-25 15,0 0 11-15,0 0 0 16,0-4-13-16,0 2 27 16,0-1-14-16,0-4 0 15,0 4 18-15,0-1-27 16,0-4 9-16,0 3 0 15,0-3-18-15,0 0 27 16,0 2-9-16,0-3 0 16,0 0 14-16,0-2-27 15,0-2 13-15,0 0 0 16,0-1-3-16,0 0 3 16,0 4 0-16,0 2 0 15,0-2 12-15,0 4-24 16,0-4 12-16,0 1 0 0,0 1-21 15,0-2 30-15,0 2-9 16,0 0 0-16,0 1 11 16,0 0-17-16,0 0 6 15,0 0 0-15,0 2-10 16,0-1 30-16,0 0-20 16,0 1 0-16,0-1 4 15,0 1-15-15,0-3 11 16,0 0 0-16,0 0-6 15,0 2 22-15,0-1-16 16,0 3 0-16,0 2 5 16,0 0-22-16,0 4 17 0,0-3 0 15,0 2-3-15,0 1 21 16,0-3-18-16,0 3 0 16,0-4 3-16,0 3-23 15,0 1 20-15,0-2 0 16,0-3-3-16,0-3 9 15,0-1-8-15,0 1 2 16,0 1 0-16,0 4-12 16,0-2 12-16,0-1 0 15,0 1-2-15,0 2 23 16,0 1-25-16,0 1 4 0,0-2 0 16,0 1-25-1,0 1 27-15,0 0-2 0,0 1 0 16,0 1-4-16,0 0-7 15,0 0 11-15,0-1-10 16,0 1-22-16,0 1 18 16,0-1 14-16,0-1-10 15,0 1-8-15,0 0-1 16,0-1 17-16,0 3 2 16,0-1-23-16,0 1 30 15,0-1-7-15,-5-2 0 16,-8 2 24-16,-6-3-31 15,-5 0 7-15,2-1 0 16,0 0-16-16,-3-1 20 0,0 1-4 16,-4 1 0-16,-2 2 19 15,1 2-28-15,-1 2 9 16,0 0 0-16,2 1-30 16,1 3 39-16,3 2-9 15,2 0 0-15,-1 0 25 16,5 1-42-16,1 0 17 15,0-1 0-15,-1 1-18 16,-1-1 24-16,-2-1-6 16,-5 2 0-16,5 3 23 15,-1-2-33-15,-1 6 10 16,4-5 0-16,-1 1-22 16,1 2 33-16,-2-2-11 15,0 2 0-15,-1-2 19 16,-2 3-30-16,1-2 11 0,-3-1 0 15,-3 1-22-15,2-3 33 16,0 2-11-16,-2 0 0 16,2-3 23-16,-4 0-34 15,-1-2 11-15,2-1 0 16,-2 2-16-16,-1-2 25 16,-2 2-9-16,-4-4 0 15,0 1 26-15,-5 1-43 16,-4 1 17-16,-2 1 0 15,-1-1-9-15,-2-1 16 0,0 2-7 16,4-2 0 0,0 1 28-16,1 2-38 0,0 0 10 15,-5-3 0-15,4 4-12 16,-4-5 16-16,3 3-4 16,-1 0 0-16,-2-3 17 15,1 1-27-15,-1-1 10 16,-3 0 0-16,0 0-13 15,1-3 21-15,1 0-8 16,0 0 0-16,-1 0 38 16,-2 2-52-16,0-1 14 15,-2 2 0-15,0 2-6 16,1 4 17-16,-2 2-11 16,3 3 0-16,-2 0 23 15,-3 0-41-15,2 0 18 0,0 0 0 16,0 0-13-16,3 0 19 15,-1 0-6-15,-3 0 0 16,-1 0 21-16,-1 0-28 16,0 0 7-16,0 0 0 15,-2 0-17-15,2 0 27 16,0 0-10-16,1 0 0 16,2 0 20-16,3 0-24 15,4 0 4-15,5 0 0 16,1 0-27-16,-1 0 41 15,0 0-14-15,0 0 0 16,1 0 27-16,0 0-41 0,5 0 14 16,-2 0 0-1,3 0-28-15,-2 0 43 0,0 0-15 16,1 0 0-16,-5 0 20 16,1 0-31-16,0 0 11 15,0 0 0-15,2 0-28 16,-1 0 44-16,-1 0-16 15,-2 0 0-15,1 0 17 16,-2 0-29-16,-2 0 12 16,4 0 0-16,0 0-11 15,2 0 19-15,-2 0-8 16,-2 0 0-16,-5 0 27 16,0 0-35-16,-1 0 8 0,-1 0 0 15,1 0-34 1,-1 0 50-16,0 0-16 0,-2 0 0 15,-4 0 22-15,-4 0-35 16,1 0 13-16,-3 0 0 16,0 0-26-16,-2 0 41 15,-1 0-15-15,0 0 0 16,3 0 24-16,0 0-32 16,4 0 8-16,-1 0 0 15,-2 0-23-15,0 0 42 16,1 0-19-16,3 0 0 15,3 0 15-15,1 0-31 0,2 0 16 16,-3 0 0-16,3 0-26 16,-3 0 41-16,-1 0-15 15,3 0 0-15,-1 0 20 16,2 0-32-16,-2 0 12 16,4 0 0-16,1 0-16 15,2 0 33-15,2 0-17 16,1 0 0-16,2 0 18 15,0 0-32-15,0 0 14 16,-1 0 0-16,2 0-22 16,0 0 42-16,4 0-20 15,4 0 0-15,2 0 14 16,3 0-27-16,1 0 13 16,1 0 0-16,1 0-24 15,0 0 39-15,1 0-15 0,0 0 0 16,3 0 20-16,-1 0-33 15,-2 0 13-15,0 0 0 16,-1 0-18-16,-2 0 27 16,2 0-9-16,-2 0 0 15,-1 0 26-15,-5 0-45 16,3 0 19-16,-1 0 0 16,-1 0-11-16,-1 0 25 15,0 0-14-15,1 0 0 16,1 0 18-16,0 0-33 15,0 0 15-15,-4 0 0 16,-2 0-13-16,-3 0 17 0,-3 0-4 16,2 0 0-1,-2 0 24-15,3 0-43 0,-2 0 19 16,-1 0 0-16,-1 0-18 16,-3 0 29-16,-1 0-11 15,-2 0 0-15,2 0 21 16,-5 0-35-16,1 0 14 15,-3 0 0-15,0 0-18 16,-2 0 29-16,1 0-11 16,0 0 0-16,1 0 26 15,-1 0-36-15,1 0 10 16,-2 0 0-16,1 0-18 16,0 0 30-16,3 0-12 15,1 0 0-15,4 0 17 16,-1 0-40-16,1 0 23 0,0 0 0 15,2 0-10-15,1 0 19 16,2 0-9-16,3 0 0 16,-2 0 20-16,3 0-36 15,1 0 16-15,2 0 0 16,1 0-13-16,1 0 29 16,5 0-16-16,-3 0 0 15,2 0 14-15,1 0-21 16,2 0 7-16,0 0 0 15,2 0-16-15,-2 0 28 0,2 0-12 16,-4 0 0 0,-1 0 14-16,0 0-28 0,-2 0 14 15,2 0 0-15,2 0-12 16,-4 0 17-16,2 0-5 16,0 0 0-16,0 0 11 15,0 0-20-15,-2 0 9 16,-1 0 0-16,0 0-11 15,1 0 23-15,-1 0-12 16,2 0 0-16,-2 0 8 16,3 0-14-16,4 0 6 15,0 0 0-15,6 0-4 16,0 0 18-16,2 0-14 16,6 0 0-16,1 0 4 15,3 0-17-15,2 0 13 0,5 0 0 16,1 0-1-16,0 0 19 15,0 0-18-15,-2 0 0 16,2 0 0-16,0 0-18 16,0 0 18-16,0 0 0 15,-1 0 0-15,0 0 21 16,-1 0-24-16,0 0 3 16,-2 0 0-16,1 0-17 15,-1 0 22-15,-1 0-5 16,4 0 0-16,-1 0 24 0,1 0-32 15,1 0 8 1,0 0 0-16,3 0-15 0,2 0 20 16,-3 0-5-1,3 0 0-15,-1 0 24 0,2 0-32 16,0 0 8-16,-1 0-35 16,-2 0 34-16,-4 6-149 15,-2 5-37-15,-2 1 19 16,-1 0-223-16</inkml:trace>
  <inkml:trace contextRef="#ctx0" brushRef="#br3" timeOffset="932926.0587">22309 5881 665 0,'0'0'66'16,"0"0"-40"-16,0 0-23 0,0 0 103 15,0 0 10-15,0 0-59 16,0 0 47-16,-6 0-75 15,6 0 25-15,0 0 50 16,0 0-65-16,0-1 8 16,15-12-7-16,12-5-25 15,9-8-5-15,7-1-10 16,2-3 0-16,4 2-7 16,0 3 11-16,-1 4-4 15,-8 4 0-15,-10 8-15 16,-11 6 0-16,-9 3-89 15,-10 0-65-15,0 12-37 16,-8 6-61-16</inkml:trace>
  <inkml:trace contextRef="#ctx0" brushRef="#br3" timeOffset="933339.3811">22363 6033 597 0,'0'0'136'0,"0"0"-98"15,0 0-6-15,0 0 129 0,0 0 30 16,0 0-151 0,25-11-5-16,2 0 16 15,3-3-51-15,5-2 37 0,1-1-29 16,2-1-4-16,1-1 3 15,1-1 5-15,-4-1-12 16,-4 1 0-16,-2-4 8 16,-3 1-27-16,-6 3-15 15,-3 3-72-15,-6-3-64 16,-8 3-125-16,-4-4-354 16</inkml:trace>
  <inkml:trace contextRef="#ctx0" brushRef="#br3" timeOffset="933648.3115">22487 5517 793 0,'0'0'81'0,"0"0"-28"0,0 0-26 15,0 0 79-15,0 0-15 16,0 0-75-16,56 0 49 16,-23 0-65-16,1 0 0 15,2 0 27-15,2 11-14 16,0 1-13-16,-2 5 6 16,-2 0 17-16,-2 5-32 0,-4 3 9 15,-6 3 0-15,-8 5-17 16,-5 6 26-16,-7 6-9 15,-2 8 20-15,0 3-15 16,-20 3 43-16,-8-3-32 16,-7-4-14-16,-5-2 23 15,0-5-10-15,1-4-8 16,6-7-7-16,5-8 14 16,10-7-18-16,7-8 4 15,3-11-70-15,3 0-221 16</inkml:trace>
  <inkml:trace contextRef="#ctx0" brushRef="#br3" timeOffset="939339.8905">7062 9892 372 0,'0'0'82'0,"0"0"-2"16,0 0-69-16,0 0 86 15,0 0 45-15,0 0-116 16,0 0 38-16,-24 0 0 16,24 0-42-16,-1 0 5 15,1 0-23-15,0 0-4 0,0 0 0 16,0 0 7 0,0 0-18-16,0 0 11 0,0 0 0 15,0 0-14 1,0 0 20-16,0 0-6 0,3 0 4 15,6 0 21-15,1 0-13 16,4 0 1-16,-1 0-7 16,5 0 28-16,4 0-18 15,2 0-8-15,3 0-2 16,5 0 16-16,0 0-15 16,4 0-7-16,-3 0 0 15,0 0 0-15,-2 0 7 16,3 0-7-16,1 0 0 15,1 1 18-15,-1 1-30 16,1 3 12-16,-5-2 0 16,-1 2-9-16,-2 1 22 15,-1-1-13-15,-1 0 0 0,2-1 14 16,2 0-22 0,1 0 8-16,6-4 0 0,-2 0-2 15,-1 0 17-15,0 0-15 16,-2 0 0-16,-1 0 16 15,5 0-16-15,-3 0 0 16,3 0 0-16,1 0-4 16,-3 0 15-16,0 0-11 15,-2 0 0-15,-4 0 11 16,3 0-17-16,-1-2 6 0,0 2 0 16,4-3-7-1,2 3 22-15,4-1-15 0,1-1 0 16,4 1 16-16,-1-1-27 15,1 1 11-15,1-1 0 16,-1 2-14-16,1 0 29 16,-4 0-15-16,1 0 0 15,2 0 12-15,-1 0-21 16,3 0 9-16,2 0 0 16,-1 2-11-16,-2 1 20 15,2 0-9-15,1-2 0 16,3 0 17-16,1 3-21 15,0-4 4-15,1 3 0 0,1 0-16 16,-4 0 20 0,-2 2-4-16,6-2 0 0,0 0 19 15,3 1-29-15,2 0 10 16,1 0 0-16,-1 0-14 16,1 4 28-16,2-2-14 15,-1 2 0-15,1-3 7 16,3 2-9-16,-4-2 2 15,-2 1 0-15,1 1-16 16,-1 0 27-16,-1-1-11 16,4 2 0-16,-2 3 16 15,-1 0-27-15,-2-1 11 16,-3 3 0-16,2-2-13 16,0-2 24-16,7-1-11 15,0 0 0-15,0-2 17 16,3 4-27-16,-1-3 10 0,0 4 0 15,-5-2-12-15,0 4 30 16,-1-2-18-16,-4 1 0 16,-1-2 13-16,-1 1-19 15,-2 2 6-15,4-1 0 16,0-2-13-16,-1 1 20 16,0-1-7-16,-1 0 0 15,-6-1 13-15,-2-3-22 16,-3 1 9-16,2-2 0 15,-2 1-13-15,-2 0 24 16,-1-1-11-16,-4 1 0 16,-2-2 7-16,3 0-17 15,-1 1 10-15,1-3 0 0,-1-1-6 16,0 2 18-16,1 0-12 16,-1 0 0-16,3 2 14 15,-3-3-26-15,-1 2 12 16,1 1 0-16,0-2-10 15,1 0 16-15,-4 2-6 16,4-2 0-16,-1-2 16 16,3 2-21-16,6-1 5 15,-2-2 0-15,5 3-12 16,-2-3 22-16,3 4-10 16,0-4 0-16,-4 1 12 15,6 1-21-15,-3-2 9 0,4 0 0 16,3 0-13-16,0 0 25 15,-1 0-12-15,3 0 0 16,-1 0 15-16,2 0-28 16,2 0 13-16,1 0 0 15,0 0-11-15,1 2 22 16,0 0-11-16,2 0 0 16,1-1 17-16,4-1-21 15,3 2 4-15,0-2 0 16,1 0-13-16,-4 0 16 15,-1 0-3-15,4 0 0 16,-1 0 18-16,1-3-32 16,-2 1 14-16,-1 0 0 15,-1 1-11-15,0 0 24 16,0 1-13-16,-4 0 0 0,0 0 18 16,-3 0-27-16,-1 0 9 15,0-2 0-15,1 1-8 16,0 1 17-16,-1-2-9 15,-4 2 0-15,-3 0 11 16,-1 0-21-16,0 0 10 16,1-2 0-16,0 1-8 15,1-1 8-15,-1 0 0 16,-1 1-1-16,1-2 23 16,-1 0-34-16,-2 3 12 0,-2-3 0 15,-3 1-7 1,-3-1 17-16,-1 3-10 0,-3 0 0 15,-2 0 12-15,-3 0-22 16,-2-2 10-16,-1-1 0 16,1 2-10-16,3-1 18 15,2 0-8-15,3 0 0 16,-2 0 12-16,2 2-19 16,-2-3 7-16,2-2 0 15,-3 1-15-15,0-1 22 16,0-3-7-16,-4 4 0 15,3-1 18-15,2-2-31 16,-1 2 13-16,4 1 0 0,6-2-10 16,-1 1 20-1,4 1-10-15,-3-1 0 0,0 0 6 16,-1 2-12 0,0 0 6-16,-2-1 0 0,2 2-7 15,0-2 13-15,-1 1-6 16,-2 2 0-16,0-2 14 15,-2 1-21-15,1-2 7 16,-1 1 0-16,5-1-11 16,3 0 17-16,4 0-6 15,4 0 0-15,1-1 14 16,0-2-24-16,-5 3 10 16,3-2 0-16,-1 1-10 15,1 2 17-15,-2 0-7 0,0-1 0 16,2 2 8-16,-1-1-15 15,2 2 7-15,2 1 0 16,2 0-9-16,1 0 28 16,3 0-19-16,1 0 0 15,-1 0 12-15,0 0-13 16,0 0 1-16,2 0 0 16,2 0-4-16,-4-3 20 15,-1 2-16-15,-6 0 0 16,-1 1 13-16,1 0 12 15,0 0-25-15,1 0 0 16,-1 0-7-16,-1 0 13 16,-2 0-6-16,-5 0 0 15,0 0 10-15,-1 0-12 16,-6 0 2-16,-5 0 0 0,-1 0-5 16,-3 0 12-16,-2 0-7 15,2 0 0-15,-7 0 11 16,-3 0-13-16,0 0 2 15,-4 0 0-15,-6 0-11 16,-2 0 23-16,-4 0-12 16,-4 0 0-16,-1 0 7 15,-2 0-11-15,0 0 4 16,0 0 0-16,1 0-7 16,2 0 16-16,3 0-9 0,5-2 0 15,4 2 6 1,1-3-12-16,2 2 6 0,1-1 0 15,1-1-6-15,7 1 18 16,7 0-12-16,6-1 0 16,5 2 6-16,-2 0-26 15,0-1 21-15,2 2-1 16,3 0 0-16,4 0 7 16,6 0-7-16,2 0 0 15,1 0 3-15,2 0-14 16,-1 0 11-16,1 0 0 15,0 0 0-15,1 0 17 16,0 0-17-16,-1 0 0 0,-2 0 7 16,-2 0-19-1,1 3 15-15,0-2-3 0,-1 2 0 16,1-1 14-16,-2 0-17 16,-6 1 3-16,-4-1 0 15,-2 1-3-15,-2 2 4 16,2-1-1-16,-1 2 0 15,2-3 11-15,0 0-11 16,0-1 0-16,0-1 4 16,-1-1-5-16,-3 0 5 15,-1 0-4-15,-2 0 3 16,-2 0 35-16,1 0-45 16,-6 0 7-16,-3 0 0 15,-6 0-2-15,-6 0 3 0,-7 0-1 16,-4 0 0-1,-4 0 19-15,-2 0-19 0,-1 0 0 16,0 0 1-16,0 0 10 16,0 0-1-16,0 0-10 15,0-1 0-15,0 1 26 16,0 0-31-16,0 0 5 16,0 0 0-16,0 0-19 15,0 0 23-15,0 0-4 16,0 0 0-16,0 0 3 15,0 0-15-15,-3-3 12 16,-10 0 0-16,-7 0-8 16,-5 1 19-16,-6 2-11 15,-2 0 0-15,-8 0 14 16,-4 0-22-16,-6 0 8 0,-6 0 0 16,1 0-13-16,0 0 18 15,1 0-5-15,1 0 0 16,4 0 6-16,3 0-17 15,1 0 11-15,3 0 0 16,-2 0-13-16,5 0 13 16,3 0 0-16,4 0-1 15,4 0 11-15,4 0-17 16,1 0 7-16,6 0 0 16,1 0-18-16,-1 0 24 0,6 0-6 15,-2 0 0 1,1 0 18-16,2-3-36 0,-3 3 18 15,0 0 0-15,-1 0-14 16,2 0 19-16,-2 0-5 16,3 0 0-16,-2-2 19 15,3-1-25-15,0 2 6 16,-1-2 0-16,3 1-15 16,-3 1 19-16,-1-4-4 15,-1 3 0-15,-3-1 19 16,-2 0-30-16,-1 2 11 15,-2-1-24-15,2 2 18 16,4 0-77-16,5-1 40 16,10 1-23-16,1 0-128 15,0-2-8-15,13 0-214 0</inkml:trace>
  <inkml:trace contextRef="#ctx0" brushRef="#br3" timeOffset="943846.7775">25432 6724 777 0,'0'0'75'16,"0"0"55"-16,0 0-7 15,0 0-34-15,0 0-2 16,0 0-6-16,0 0-75 16,26-59 29-16,1 59-35 15,1 0 0-15,1 0-20 16,-6 14 22-16,-3 3-2 16,-11 8 0-16,-6 0 14 15,-3 3-22-15,-2-3 8 16,-13-4 0-16,-3-5-21 0,3-3 27 15,2-6-6-15,7-4 0 16,4-1 26-16,2-2-27 16,0 0 1-16,0 2 0 15,0 3-22-15,11 5 34 16,2 2-12-16,-1 2 0 16,-6 6 17-16,-4 1-29 15,-2 1 12-15,-5 5 0 16,-11-4-22-16,-5-3 31 15,-1 0-9-15,4-5 0 16,1-3 24-16,5-4-36 16,5-2 12-16,7-6-1 15,0 0-13-15,9-24-172 0,16-15-550 16</inkml:trace>
  <inkml:trace contextRef="#ctx0" brushRef="#br3" timeOffset="944165.7196">25961 6705 1009 0,'0'0'97'0,"0"0"-13"16,0 0-3-16,0 0-61 0,0 0 52 16,0 0-72-16,0 10 2 15,0 15 0-15,0 4 6 16,0 5-8-16,0 4 0 15,-3 1 21-15,-2 2-47 16,-1-1-98-16,-3-4-211 16,0-5-216-16</inkml:trace>
  <inkml:trace contextRef="#ctx0" brushRef="#br3" timeOffset="944370.5009">25893 7129 251 0,'0'0'752'16,"0"0"-565"-16,0 0-59 15,0 0-71-15,0 0 31 0,0 0-88 16,-3-29-8-16,17 18 6 16,8-7-236-16,2-5-522 15</inkml:trace>
  <inkml:trace contextRef="#ctx0" brushRef="#br3" timeOffset="944579.9896">26494 6786 1046 0,'0'0'119'0,"0"0"-50"16,0 0-69 0,0 0 4-16,0 0 73 0,0 0-65 15,-80 113 22-15,55-71-27 16,-2-4 20-16,1-6-29 15,1-9 2-15,1-6 0 16,2-9-16-16,4-8-115 16,0-2-252-16</inkml:trace>
  <inkml:trace contextRef="#ctx0" brushRef="#br3" timeOffset="944626.3601">26256 6878 1070 0,'0'0'97'15,"0"0"-90"-15,0 0 85 16,0 0 47-16,92 80-98 0,-56-54-20 16,3 1-21-16,1 2 24 15,-1-4-24-15,-2-2 0 16,-5-8-124-16,-7-15-241 16</inkml:trace>
  <inkml:trace contextRef="#ctx0" brushRef="#br3" timeOffset="946103.9787">26903 6757 900 0,'0'0'129'16,"0"0"-32"-16,0 0 49 16,0 0-54-16,0 0-21 15,0 0-25-15,24-33-28 0,4 33-15 16,4 0-3 0,-2 8 0-16,-4 14-16 0,-5 6 25 15,-10 7-9-15,-8 6 0 16,-3 4 8-16,-12 0-19 15,-17-2 11-15,-5-11 0 16,-1-8-1-16,3-9 11 16,8-9-10-16,5-6 0 15,8 0 8-15,6-17-26 16,5-6 18-16,0-1-23 16,17 6 9-16,9 6 0 15,0 8 14-15,1 4 0 16,-1 0 11-16,-4 14-27 15,-1 6 16-15,-6 4 0 16,0-2-14-16,-5-1 25 16,2-3-11-16,2-4 0 15,-1-7-12-15,6-7-39 0,5-3-230 16,3-25-438-16</inkml:trace>
  <inkml:trace contextRef="#ctx0" brushRef="#br3" timeOffset="946363.4333">27442 6788 941 0,'0'0'105'15,"0"0"-65"-15,0 0-40 16,0 0 103-16,0 0-42 0,0 84-57 16,0-49 15-1,0 5-19-15,-2-3 12 0,-5-1-31 16,-3-5-50-16,0-4-323 15</inkml:trace>
  <inkml:trace contextRef="#ctx0" brushRef="#br3" timeOffset="946582.6801">27280 7165 953 0,'0'0'178'0,"0"0"-124"15,0 0 11-15,0 0-36 0,0 0-6 16,0 0-23 0,59 3-6-16,-43-1-64 0,-1-2-351 15</inkml:trace>
  <inkml:trace contextRef="#ctx0" brushRef="#br3" timeOffset="947925.9233">27992 6763 778 0,'0'0'105'0,"0"0"-38"16,0 0-11-16,0 0 61 15,0 0-32-15,0 0-15 16,90-47-68-16,-70 47 18 16,-1 0-16-16,-2 0 17 15,-6 13-25-15,-7 7 4 16,-4 0 0-16,0 4-18 0,-19-2 31 16,-4-1-13-16,1-1 0 15,3-3 6-15,5-2 0 16,7-4-6-16,4-1 0 15,3-3-5-15,0 1 23 16,6 1-18-16,10 0 19 16,1 2-10-16,-4 1 7 15,-3 4-16-15,-8 2 0 16,-2 3-10-16,0-1 22 16,-15 7-12-16,-6-4 0 15,2-1 12-15,5-5-15 16,6-7 3-16,8-6-11 15,0-4-44-15,14-11-210 16,18-21-357-16</inkml:trace>
  <inkml:trace contextRef="#ctx0" brushRef="#br3" timeOffset="948201.694">28458 6829 1034 0,'0'0'49'15,"0"0"-16"-15,0 0-2 16,0 0 57-16,-59 83-57 16,35-51 22-16,2 1-52 15,1-8-1-15,6-7 0 0,4-5-3 16,5-12-52 0,2-1-212-16,3-11-294 0</inkml:trace>
  <inkml:trace contextRef="#ctx0" brushRef="#br3" timeOffset="948571.1798">28331 6895 844 0,'0'0'317'16,"0"0"-313"-16,0 0 67 15,0 0 48-15,0 0-74 16,79 77 32-16,-54-54-58 16,0 0-14-16,3-4-2 15,-3-2-1-15,-1-3-4 16,-1-8-1-16,-2-6-235 15,-1 0-267-15</inkml:trace>
  <inkml:trace contextRef="#ctx0" brushRef="#br3" timeOffset="949073.5599">28469 6721 73 0,'0'0'645'0,"0"0"-530"0,0 0 56 15,0 0-43-15,0 0-13 16,0 0-47-16,-4-8-62 16,4 10 29-16,0 12 2 15,0 6-9-15,0 2 26 16,0 7-48-16,0 3 15 16,0 4-15-16,-3 0 22 15,-4 1-22-15,1-4-6 16,1-7 0-16,1-6-10 15,-1-7 18-15,3-6-8 16,2-5 0-16,0-2-40 0,0-2-53 16,8-15-273-1</inkml:trace>
  <inkml:trace contextRef="#ctx0" brushRef="#br3" timeOffset="949470.6845">28372 7250 723 0,'0'0'93'0,"0"0"62"0,0 0-23 16,0 0-32-16,0 0-70 15,0 0-27-15,42-69 50 16,-40 63-52-16,-2 5 41 15,0 0-4-15,0 1-22 16,0 0-20-16,0 0 4 16,0 1 0-16,-6 6 3 15,1-1 8-15,4-3-11 16,1 2 0-16,0-4-24 16,0-1-98-16,6 0-248 15</inkml:trace>
  <inkml:trace contextRef="#ctx0" brushRef="#br3" timeOffset="949944.1638">29002 6793 940 0,'0'0'147'0,"0"0"-83"0,0 0 22 16,0 0-52-16,0 0 13 16,0 0 36-16,-20 80-79 15,4-44 15-15,0-4-19 16,-2-3 33-16,3-5-36 15,0-9 3-15,1-6-23 16,3-9-51-16,3 0-156 16,4-12-126-16</inkml:trace>
  <inkml:trace contextRef="#ctx0" brushRef="#br3" timeOffset="950296.4031">28891 6878 554 0,'0'0'424'0,"0"0"-335"0,0 0-22 16,0 0 51-16,0 0-67 15,96 42-17-15,-62-24 10 16,4 0-33-16,2-2-11 16,-6-4 0-16,-3-9-101 15,-5-3-320-15</inkml:trace>
  <inkml:trace contextRef="#ctx0" brushRef="#br3" timeOffset="950969.3458">29527 6763 822 0,'0'0'114'16,"0"0"-53"-16,0 0 3 0,86-34 35 16,-69 34-19-16,-5 0-68 15,-2 16-3-15,-8 8-9 16,-2 4 3-16,-2 7-3 15,-20-2 0-15,-6 1 22 16,-4-5-22-16,4-4 0 16,6-8 1-16,7-8-16 15,7-4 29-15,5-5-14 16,3 0 4-16,0 0 15 16,1 0-15-16,12 0-4 15,3 0 0-15,-1 0 0 16,1 0 16-16,-1 12-16 15,1 3 13-15,-2 5 0 0,-1-1 4 16,-1-2-17 0,-1-2 0-16,1-2-18 0,1-8-4 15,5-5-209-15,2-8-491 16</inkml:trace>
  <inkml:trace contextRef="#ctx0" brushRef="#br3" timeOffset="951177.9872">30025 6745 1026 0,'0'0'146'16,"0"0"-130"-16,0 0-10 16,0 0 2-16,0 0 21 15,5 73-13-15,-5-47-16 16,1 2 0-16,-1 2-196 15,0-1-350-15</inkml:trace>
  <inkml:trace contextRef="#ctx0" brushRef="#br3" timeOffset="951404.6846">30006 7143 1069 0,'0'0'136'0,"0"0"-2"16,0 0-14-16,0 0-103 15,0 0 9-15,0 0-26 16,22-26-42-16,-7 26-161 0,-6 0-662 16</inkml:trace>
  <inkml:trace contextRef="#ctx0" brushRef="#br3" timeOffset="951908.3073">30513 6573 607 0,'0'0'302'15,"0"0"-220"-15,0 0-71 16,0 0 67-16,0 0 18 16,0 0-64-16,44 94 40 15,-33-43-58-15,-5 13-1 0,-6 10 8 16,0 12 0 0,-17 3-20-16,-18 3-1 0,-14-5 19 15,-17-8-40-15,-15-8 21 16,-13-14-213-16,-11-20-333 15</inkml:trace>
  <inkml:trace contextRef="#ctx0" brushRef="#br3" timeOffset="952965.0215">25049 6381 508 0,'0'0'209'16,"0"0"-124"-16,0 0 19 15,0 0-69-15,0 0 8 0,0 0 10 16,-40 4-52-16,18 10 92 15,-4 4-60 1,-2 7-2-16,-5 3 29 0,-4 5-51 16,-4 5 43-16,1 2-15 15,6 5-22-15,7 3 11 16,9 3-23 0,6 1 2-16,11 6 4 0,1 2 12 15,16 6-21-15,17 1 4 16,16-6 19-16,15-4-24 15,17-8 1-15,12-6 0 16,11-10-6-16,3-5 14 16,1-6-16-16,-1-10-76 15,0-9-229-15,-4-3-553 16</inkml:trace>
  <inkml:trace contextRef="#ctx0" brushRef="#br3" timeOffset="972893.4351">577 9380 527 0,'0'0'96'15,"0"0"37"-15,0 0-80 16,0 0 47-16,0 0-13 16,0 0-65-16,0 0 25 15,0 0-47-15,-2 0 11 0,2 0 48 16,0 0-50-16,0 0 23 16,-1 0-27-16,1 0 11 15,0 0-4-15,0 0-12 16,0 0 0-16,9-2 12 15,10-1 7-15,5-3-7 16,2 0 1-16,2-4 6 16,3-2-17-16,1 0-2 15,0 0 0-15,1 5-16 16,-3 0 33-16,-9 6-34 16,0 1-13-16,-8 0-72 15,-4 17-38-15,-6 3-39 0,-3 5-212 16</inkml:trace>
  <inkml:trace contextRef="#ctx0" brushRef="#br3" timeOffset="973325.9004">668 9682 507 0,'0'0'166'0,"0"0"-81"0,0 0 29 16,0 0 49-16,0 0-120 15,0 0 32-15,-2 0-56 16,2 0 6-16,8-2-25 15,8-2 0-15,4-1 12 16,2 2-19-16,8 3 7 16,4-3 0-16,1 3-9 15,3 0 14-15,-2-2-5 16,-3 2 0-16,-5-2 14 16,-4 0-33-16,-6 2 6 15,-3-2-94-15,-6-1-50 16,-5-2-78-16,-4-7-201 0</inkml:trace>
  <inkml:trace contextRef="#ctx0" brushRef="#br3" timeOffset="973787.9289">729 9168 513 0,'0'0'206'0,"0"0"-196"0,0 0 41 16,0 0 17-16,0 0-42 15,0 0-1-15,6 0-16 16,12 0-8-16,0 0 25 16,3 4-21-16,4 3 12 15,2 3-16-15,1 2-1 16,2 2 21-16,-2 6-21 16,-5 0 0-16,4 6 10 15,-8 4 7-15,2 5-17 0,-8 1 0 16,-5 2 12-1,-8 0 15-15,0 0-25 0,0 1 5 16,-17 2 60-16,-5-2-60 16,-2-1 25-16,-4 0-19 15,-2 2 1-15,-1-4 1 16,1-2-11-16,2-5-4 16,5-4 0-16,4-5 1 15,1-2-10-15,4-6-122 16,0-7-194-16</inkml:trace>
  <inkml:trace contextRef="#ctx0" brushRef="#br3" timeOffset="981782.6798">1151 8774 315 0,'0'0'230'0,"0"0"-138"16,0 0 18-16,0 0 45 15,0 0-128-15,0 0 100 16,0 0-10-16,-16-42-78 16,8 36 14-16,-1 1-34 15,-7 0-10-15,1 2 3 16,-7 1 2-16,-2 2-14 15,-1 0 0-15,-3 0 16 16,-3 0-20-16,-3 8 4 16,-2 2 0-16,-1 0-11 15,1 1 19-15,0 0-8 16,-4-1 0-16,1 1 16 16,0 1-19-16,2-2 3 15,-3-3 0-15,4 3-4 0,0 0 14 16,-1 1-10-16,1 4 0 15,5 2 5-15,1 0-13 16,-1 5 8-16,1-2 0 16,4 4-18-16,-2 0 28 15,1 1-10-15,5-2 0 16,-2 1 8-16,3 1-13 16,5-2 5-16,-2-1 0 15,3 0-11-15,-1 2 14 16,2 3-3-16,2 4 0 15,-3 3 6-15,3 2-13 16,-1 3 7-16,4-2 0 16,3 1-12-16,0-1 11 15,0 1 1-15,3-1 0 0,3 1 9 16,0 2-14-16,0 2 5 16,0 0 0-16,9 1-8 15,3 1 11-15,0-3-3 16,7 0 0-16,-1-3 5 15,3-2-16-15,6 0 11 16,7-3 0-16,2-4-7 16,7 2 8-16,-1-2-1 15,6-2 0-15,1-1 15 16,6 0-23-16,8-1 8 16,7-5 0-16,-6 2-12 15,5-5 16-15,-11-1-4 16,0 0 0-16,0-3 7 0,3-3-6 15,2-3-1-15,-2-2 0 16,3-2-10-16,-1 0 18 16,1 0-8-16,0 0 0 15,-1 2 19-15,-2 1-24 16,-1-1 5-16,-5 1 0 16,3-1-7-16,0-3 16 15,0 1-9-15,8-3 0 16,1 0 10-16,2 0-25 15,2 0 15-15,-5 0 0 16,7 0-5-16,3-2 16 16,2-1-11-16,5-2 0 0,-1 1 6 15,2-2-10-15,-2 1 4 16,-2-2 0-16,2 1-11 16,5-2 24-16,4-4-13 15,4 1 0-15,5-3 6 16,0 0-25-16,0 2 15 15,0-2 4-15,2 1-14 16,0 1 8-16,0 1-3 16,-2 0 9-16,-3 0 0 15,1 1-16-15,2 3-14 16,0 1 30-16,0-1-6 16,0 0 4-16,0-3-2 15,4 5 4-15,-1 0 0 0,0-2-7 16,0 2 14-1,-3 1-7-15,3-3 0 0,-3 3 7 16,-2-1-7-16,4 2 0 16,2 0 3-16,2 1-4 15,0-3 1-15,0 2 0 16,-5 0-13-16,7-1 23 16,-4-1-10-16,-3 3 0 15,-2-1 5-15,1 3-9 16,-2 0 7-16,2-1-3 15,0-1 0-15,4 2 19 16,1-1-21-16,1-2 2 16,-3 0 0-16,0 3-1 0,3 0 1 15,-6 0 0 1,-3 0-9-16,-1 0 28 0,-3 3-19 16,2 4 0-16,-1 0 3 15,5-2-5-15,1 1 2 16,3 0 0-16,-2 0-3 15,3 0 10-15,-1 2-7 16,-1 3 0-16,-1-1 11 16,-5 0-25-16,-1 2 15 15,-2 0-1-15,2-2 0 16,1 2 12-16,3-2-12 16,0 0 0-16,-2-1 5 0,5 0-22 15,0-1 17 1,1 1 0-16,-3-1-1 0,1 2 8 15,-5 0-7-15,1 0 0 16,-6 0 10-16,3 1-21 16,0-2 11-16,0 1 0 15,3 1 0-15,-3-2 4 16,3 2-4-16,1-1 0 16,4-2 5-16,2 1-22 15,-1 2 20-15,1-2-3 16,-1-2 0-16,0 2 15 15,5-1-15-15,-1-1 0 0,2 3 3 16,6-4-21-16,-1 0 20 16,4-1-2-1,3-2 0-15,1 2 16 0,-1-3-18 16,-3 5 2-16,0-2 0 16,3 0-10-16,-2-3 17 15,1 3-7-15,0-3 0 16,-3-2 7-16,-1 3-12 15,2-2 5-15,-2 2 0 16,-2 0-13-16,-4-1 20 16,-2 1-7-16,2 2 0 15,0-4 21-15,-2 0-34 16,0 1 13-16,-5-1 0 16,2-1-10-16,-2 3 10 15,-3 0 0-15,-1 2-6 0,-2-2 26 16,-1 0-20-16,-2 0 0 15,0 0 1-15,1 1-7 16,4 0 6-16,-5-4 0 16,3 3 0-16,0-3 14 15,1 0-18-15,5 0 4 16,-3 0 0-16,-2 0-21 16,0 0 22-16,-3 0-1 15,-3 1 0-15,4-1 27 16,-2 2-27-16,0-2 0 15,1 0 0-15,-1 0-21 16,0 0 21-16,2 0 0 0,2 0 0 16,-1 0 12-16,0 0-13 15,1 0 1-15,-2 0 0 16,-3 0-14-16,0 0 15 16,-2 0-1-16,1 0 0 15,1 0 23-15,-4 0-32 16,1 0 9-16,1 0 0 15,3 0-18-15,0 1 21 16,0 2-3-16,0-1 0 16,0 2 21-16,0-3-25 15,-1 2 4-15,1 1 0 16,0-2-4-16,2 1 9 16,-2 1-5-16,2-4 0 0,-1 0 18 15,4 0-16 1,3 0-2-16,-5 0 0 0,-1 0 2 15,-5 0 22-15,-6 0-24 16,-6 0 9-16,-1-2 12 16,-2 0-17-16,3 2-4 15,0 0 11-15,-5-3-28 16,2 1 26-16,-2 0-9 16,0-1 0-16,1 0 21 15,-4 1-21-15,-1 0 0 16,-6 2 5-16,-2-2-25 15,-4 1 28-15,-4 1-8 0,-1 0 0 16,1-2 28-16,-4 2-33 16,-2-3 5-16,2-1 0 15,-2 1-10-15,2-1 16 16,1 0-6-16,-3 0 0 16,-1 2 17-16,0-3-17 15,-4 0 0-15,-3 1 0 16,1 0-17-16,3-3 17 15,2 2 0-15,4-1-2 16,0-2 29-16,1 2-31 16,1-2 4-16,0 0 0 15,2-1-9-15,0-2 16 16,1 2-7-16,0-4 0 16,3 0 27-16,-1-4-32 15,-1 0 5-15,3-3 0 0,-2 1-10 16,2 1 17-16,3-1-7 15,-3 0 0-15,-1 1 21 16,-1 1-20-16,-5-1-1 16,-1 2 0-16,-5-1-13 15,0 0 22-15,1 2-9 16,-1-4 0-16,0 2 30 16,0-3-34-16,-1-1 4 15,-1 1 0-15,-6-1-11 16,-5 1 24-16,-5-2-13 15,-3 1 3-15,-5 1 23 16,2 1-17-16,-3-1-9 0,-2 0 0 16,-2 1-1-16,-2-1 16 15,1 0-15-15,-1 0 0 16,0-2 23-16,-2 1-28 16,-2-1 5-16,0 0 0 15,1-2-10-15,-4-1 18 16,0-3-8-16,-1 1 0 15,-2 0 22-15,0-3-35 16,-3 0 13-16,0 1 0 16,0 0-16-16,0 3 28 15,0-1-12-15,-11 3 0 16,1 0 13-16,-5-1-23 16,2 2 10-16,-4-4 0 0,2 3-17 15,-1-1 32 1,1-1-15-16,-1 2 0 0,1-1 12 15,-2 3-21-15,2 0 9 16,-4 4 0-16,1 0-20 16,-4 1 30-16,-1 3-10 15,1 2 0-15,-1-2 14 16,1 3-21-16,0 1 7 16,0-1 0-16,2 3-11 15,-4 0 20-15,0 1-9 16,-2 3 0-16,-1-1 15 15,-1 0-23-15,-4-1 8 16,1 3 0-16,-2 0-17 0,0-1 25 16,2 1-8-16,-1 1 0 15,0-1 16-15,-1-2-24 16,-6 3 8-16,-3-3 0 16,-4 3-9-16,-6 0 19 15,-2 0-10-15,-4-1 0 16,1 0 6-16,-6-3-10 15,-7 2 4-15,-3-3 0 16,-9-3-22-16,-1 1 31 16,-1-2-9-16,-2 2 0 15,-1-2 15-15,1 3-20 16,1 1 5-16,-2 0 0 16,3 2-13-16,-5 0 24 15,-2 1-11-15,0 0 0 0,2 1 16 16,-1-1-25-16,-1 2 9 15,-1-3 0-15,-1-2-16 16,2-1 24-16,0 1-8 16,2 0 0-16,1 0 15 15,-2 0-23-15,-1 2 8 16,-1-1 0-16,-2 2-9 16,1 1 9-16,1 3 0 15,-4 0 0-15,-2 0 19 16,0-2-31-16,-1 0 12 0,0-1 0 15,1 0-9-15,0-1 18 16,-1 2-9-16,-2 1 0 16,-2-1 21-16,1 2-30 15,4 0 9-15,-2 0 0 16,2 0-23-16,-1 0 31 16,-2 0-8-16,1 0 0 15,1 0 13-15,4 0-14 16,4 0 1-16,1 0 0 15,2 0-17-15,0 0 32 16,2 0-15-16,7 0 0 16,1 0 2-16,5 0-2 15,2 0 0-15,-1 0 2 16,5 0-26-16,0 0 35 16,3 0-11-16,1-2 0 15,0-2 14-15,2-1-14 16,2 2 0-16,2-2 0 0,-1 2-17 15,1 2 23-15,-7-2-6 16,-3 3 0-16,1-2 22 16,-3 1-30-16,4-1 8 15,1 2 0-15,-5 0-22 16,-1 0 29-16,-3 0-7 16,-5 0 0-16,1-3 12 15,-1 3-19-15,-1-2 7 16,2 0 0-16,-2 1-7 15,2-1 14-15,0 1-7 0,1 0 0 16,-3 1 22 0,4-3-35-16,1 1 13 0,6 2 0 15,3 0-19-15,1 0 25 16,-2 0-6-16,5 0 0 16,2 0 19-16,1 0-28 15,0 0 9-15,0 0 0 16,-1 0-19-16,-1 0 34 15,-1-2-15-15,1 2 0 16,2-1 13-16,1 1-22 16,1 0 9-16,-2-2 0 15,-2 2-14-15,-1 0 30 16,-2-2-16-16,2 2 0 0,0 0 13 16,-2 0-31-1,-4 0 18-15,-2 0 0 0,-7 0-16 16,0 0 29-16,-6 0-13 15,0 0 0-15,-4 0 12 16,-1 0-14-16,-1 0 2 16,-2 0 0-16,-2 4-18 15,1-3 33-15,-2 1-15 16,2 3 0-16,2-1 9 16,3 1-16-16,-2 0 7 15,0-2 0-15,0-2-20 16,3-1 25-16,2 0-5 15,0 0 0-15,4 0 20 16,1 0-27-16,-2 0 7 0,-5 0 0 16,0-1-7-16,0-2 8 15,0 3-1-15,0 0 0 16,-2 0 13-16,-4 0-23 16,-1 0 10-16,-2 0 0 15,-2 0-16-15,-2 0 24 16,-2 0-8-16,2 1 0 15,-1 2 26-15,-3-1-36 16,0 2 10-16,0 1 0 16,-2 0-20-16,1 1 22 15,0 0-2-15,-4 2 0 16,2-4 22-16,-2 1-34 16,2 0 12-16,3-1 0 15,0 1-12-15,-2 2 29 16,5-4-17-16,2 3 0 0,3-2 12 15,5 0-24-15,1 2 12 16,-2-2 0-16,-2 1-20 16,4-1 29-16,2-3-9 15,3 1 0-15,1-1 21 16,5 1-29-16,2-2 8 16,-2 2 0-16,-1 0-16 15,2 1 23-15,3-1-7 16,6 1 0-16,-3 2 19 15,1-1-31-15,-1 3 12 0,-3-2 0 16,3-1-21 0,-2 0 33-16,2 0-12 0,-3-3 0 15,1 1 14-15,-2 0-18 16,1-2 4-16,-2 1 0 16,5 1-11-16,-2-1 14 15,-2-1-3-15,4 0 0 16,1 0 18-16,5 0-32 15,-3 2 14-15,6-1 0 16,0 1-15-16,1-2 24 16,2 0-9-16,5 0 0 15,0 0 21-15,1 0-33 16,2 0 12-16,0 0 0 16,-1-3-12-16,0 1 21 15,5 1-9-15,-3-1 0 0,1 2 18 16,2 0-27-16,1 0 9 15,-4-1 0 1,1 1-13-16,-1 0 26 0,-2 0-13 16,3 0 0-16,1 0 14 15,0 0-33-15,0 0 19 16,-1 0 0-16,-3 0-16 16,-2 0 25-16,-4 0-9 15,-1 0 0-15,4 0 22 16,-3 0-38-16,1 0 16 15,-4 0 0-15,5 0-13 16,-2 0 24-16,-1 0-11 0,0 0 0 16,4 0 13-16,-6 0-22 15,1 0 9-15,-1 0 0 16,-4 0-16-16,-1-2 27 16,2 0-11-16,3 1 0 15,5-1 20-15,-2 2-36 16,5-2 16-16,0 0 0 15,4 0-16-15,0 0 27 16,3-1-11-16,1 0 0 16,5 0 10-16,-4-2-8 15,7 3-2-15,-3 0 0 16,2 0-18-16,-3 1 28 16,-2 1-10-16,6 0 0 15,-3-2 16-15,4 1-24 16,2-2 8-16,0 2 0 0,3-4-24 15,-1 3 38-15,-2-1-14 16,-3 1 0-16,-1-1 18 16,-6 3-24-16,1 0 6 15,-2-2 0-15,0 2-19 16,2 0 20-16,2 0-1 16,-2 0 0-16,3 0 18 15,-1 0-30-15,-2 0 12 16,2 0 0-16,-2 0-19 15,0 0 32-15,0 0-13 16,-2 0 0-16,2 0 19 16,2 0-34-16,1 0 15 0,2 0 0 15,2 0-16-15,1 0 35 16,-3 0-19-16,3 2 0 16,-1-2 15-16,1 2-27 15,-2-1 12-15,2 1 0 16,-5-1-17-16,2 1 33 15,-2-1-16-15,0 0 0 16,-4-1 8-16,1 2-7 16,1-2-1-16,-1 0 0 15,4 3-22-15,4-2 23 16,-2 2-1-16,-1 3 0 16,-2-2 19-16,0 3-30 15,-1-2 11-15,0-1 0 0,1 0-17 16,0 0 27-16,-1-3-10 15,4 1 0-15,2-2 17 16,-2 0-28-16,2 0 11 16,-6 0 0-16,4 0-8 15,0 2 13-15,6-1-5 16,0 2 0-16,-1 2 18 16,4-2-27-16,0 2 9 15,2-4 0-15,7 1-10 16,0-1 20-16,0 1-10 15,2-1 0-15,-3 1 10 16,-6 1-20-16,-6 0 10 0,-4 1 0 16,-7 1-14-1,-10 3 25-15,-11 3-11 0,-7 3 0 16,-9 2 16-16,1 1-45 16,4-3 29-16,-1 5-25 15,-1-1 20-15,15 3-99 16,22-4-62-16,17-5-263 15</inkml:trace>
  <inkml:trace contextRef="#ctx0" brushRef="#br4" timeOffset="1.00705E6">897 8782 328 0,'0'0'121'0,"0"0"64"0,0 0-47 15,0 0-36-15,0 0 19 16,0 0-45-16,-5-46 0 16,-15 39-32-16,-4 2-33 15,-10 5 17-15,-9 0-28 16,-5 0 0-16,-4 17-16 15,-14 10 28-15,-4 6-12 16,-3 9 0-16,3 9 21 16,9 5-34-16,1 1 13 15,11 1 0-15,7 0-17 16,9 0 29-16,8-2-12 16,10-5 0-16,6-8 16 15,9-11-37-15,0-10 21 16,0-8-2-16,16-8-18 0,4-6-8 15,14-6 19-15,8-26-1 16,7-16-99-16,12-14 38 16,3-7-60-16,-1-2-11 15,-2 7 7-15,-6 6-35 16,-13 10 130-16,-12 9 23 16,-16 11 17-16,-14 8 26 15,0 8 73-15,-20 8 13 16,-20 4-29-16,-8 0-58 15,-12 13 2-15,-14 13-24 16,-1 10 15-16,-5 9 1 16,2 8-6-16,5 8 13 0,24 8 21 15,17 9-41 1,19 7 32-16,13-1 4 0,0 0-40 16,0-5 45-16,0-5-41 15,0-12 1-15,0-12-10 16,0-17 3-16,30-16 0 15,19-17-8-15,23-4 28 16,8-32-7-16,7-21-13 16,5-17-1-16,5-13-5 15,-3-12-66-15,-15-1 39 16,-16 2 31-16,-29 12-70 16,-22 14 58-16,-12 14-14 15,-12 12 28-15,-24 10-2 16,-8 13 13-16,-14 9 6 15,-11 11-5-15,-3 3 10 0,-1 11-20 16,9 22-2-16,12 16 0 16,10 16 9-16,8 22 10 15,10 15-7-15,15 7 28 16,9-1-37-16,1-8 38 16,20-16-41-16,9-18 0 15,1-18-8-15,5-17 27 16,3-14-19-16,7-17 0 15,5 0 12-15,6-31 4 16,10-22-15-16,1-17 1 0,-5-16-2 16,-9-12-83-1,-16-7 29-15,-18 1 14 0,-17 6 0 16,-3 15 37-16,-34 23-47 16,-14 19 50-16,-15 21-7 15,-19 18 21-15,-9 7 2 16,-7 33-16-16,-8 16 18 15,15 18-26-15,10 11 8 16,16 9 0-16,26 7 25 16,17 5-18-16,17 4 28 15,5 4 13-15,0 1-18 16,0-10 34-16,0-9-49 16,0-20-15-16,10-13 48 15,23-16-46-15,14-12 37 16,9-12-39-16,1-10 28 15,4-11-12-15,2 0-4 0,1-24 13 16,5-11-12-16,5-8 5 16,-1-1-18-16,-7 5 0 15,-14 8 15-15,-16 11-34 16,-11 12 19-16,-13 7-19 16,-6 1-6-16,-3 2-38 15,-3 17 63-15,0 6-6 16,0 3 18-16,-5 1-15 15,5-2 3-15,0 0 0 16,8-2-4-16,19 0-1 16,10-3 5-16,14-2 0 0,11-8 14 15,13-7-14-15,7-5 0 16,6 0 1-16,-3-11-12 16,-6-8 28-16,-6-2-17 15,-9-3 0-15,-7-5-34 16,-9-4 15-16,-2-2-15 15,-9 0-40-15,-4 0 68 16,-6 9-55-16,-3 6 46 16,-9 9 2-16,-2 11 13 15,-4 0-14-15,-4 21 31 16,2 9-16-16,3 3 45 16,1 3-37-16,8-2 44 15,4-5-51-15,12-5 24 16,4-12-24-16,8-8-2 15,9-4 0-15,4-14 5 0,7-17-5 16,0-10-59-16,-7-1-8 16,-12-2-21-16,-14 9-7 15,-13 10 10-15,-12 16 85 16,-9 9-20-16,0 4 50 16,0 21-12-16,0 1 67 15,-2 3-64-15,2 0 73 16,0-5-94-16,8-6 0 15,13-4 19-15,2-8-18 16,9-4 22-16,-1-2-3 16,5 0-12-16,3-8 11 15,-4-4-19-15,-5 0 0 0,-2 5-16 16,-11 2 19-16,-5 5-3 16,-3 0 0-16,-2 0-9 15,1 11 9-15,5 4 7 16,1 0-7-16,2-1 19 15,5-4-9-15,6-3-10 16,1-2 0-16,2-4 10 16,3-1 2-16,1 0-12 15,5 0 0-15,0 0-13 16,-2 0 2-16,-1 0 11 16,-2 0 0-16,-5 7 5 15,-4 5-18-15,2 0 13 16,1 1 0-16,2-2 2 0,6-4 20 15,5-4-22 1,6-3 0-16,2 0-13 0,0-15 13 16,-1-4-71-16,-8 2 33 15,-4 0 34-15,-11 9-52 16,-10 8 43-16,-9 0-2 16,-3 16 30-16,-3 12 83 15,0 6-24-15,0 5-25 16,0-2 37-16,3-4-76 15,12-8 19-15,6-8-3 0,9-8-20 16,7-9 8 0,5 0-2-16,4-17-12 0,6-6 0 15,0-5-87-15,-1 8 11 16,-6 6 29-16,-8 7-9 16,-2 7 48-16,-4 0 0 15,0 5 8-15,5 9 42 16,1 0-32-16,5-3 27 15,10-8-18-15,2-3-10 16,7-8 16-16,3-17-25 16,5-9 0-16,-2-2-16 15,-3-1-74-15,-6-1 37 16,-9 9 10-16,-7 7-38 16,-6 10 68-16,-9 7 13 15,-5 5 33-15,-1 0 38 16,1 8-69-16,-2 4 54 15,5 2-40-15,2-2-8 0,0 1 41 16,4-4-40-16,-1 1-7 16,4-7 6-16,-1-3 9 15,0 0-8-15,6 0-9 16,1 0 9-16,3-8-10 16,3-2 1-16,1 1 0 15,-1 2-1-15,-1 2 4 16,-2 2-3-16,-3 1 0 15,-2 2 3-15,-1 0-10 16,0 0 7-16,0 9 0 16,-1 1-10-16,0 1 15 15,0 0-5-15,1-2 0 0,3-4 9 16,4-2-11 0,6-3 5-16,7 0-3 0,4-14 0 15,2-9-74-15,4-7 43 16,-1-3-1-16,2-2-41 15,-5 0 13-15,-1 6-11 16,-2 4 60-16,-2 11 1 16,-1 10 20-16,-8 4 53 15,-3 7 5-15,-5 12-44 16,-1 4 49-16,3 0-49 16,4-3-9-16,3-5 11 15,7-4-14-15,2-8 12 16,6-3-23-16,2 0 10 0,2-13-2 15,2-6-9-15,1-2-23 16,-2-1-9-16,-2 0-44 16,-5 8 73-16,-7 6 2 15,-8 8 2-15,-5 0 24 16,-4 3-23-16,-1 10 38 16,1 1-15-16,2 0-7 15,3-4-6-15,0-3-9 16,4-1 16-16,3-3-10 15,5 0-9-15,4 1 0 16,4-1-2-16,-1 0 15 16,1 0-13-16,0-3 0 15,-3 0 3-15,-1 0-16 0,3 0 13 16,-5-6-11-16,-2-4-18 16,-4-4-54-16,-2 2 43 15,-4 4-17-15,-3 5 33 16,-7 3 24-16,-2 8 0 15,-5 15 35-15,1 5 52 16,4 5-48-16,0-2 36 16,5-5-49-16,3-2-26 15,10-10 41-15,9-11-27 16,11-3-13-16,11-8-1 16,8-17-2-16,2-8-5 15,-2-1-117-15,-8 1 9 16,-8 6 42-16,-8 10 5 15,-16 10 68-15,-10 7 11 0,-11 8 10 16,-9 15 58-16,-3 5-17 16,-3 3-9-16,4-1 36 15,4-5-81-15,5-3 27 16,11-8 10-16,10-8-36 16,5-4 25-16,16-2-34 15,3-8 8-15,6-9-28 16,2-5 4-16,-1 3-56 15,-8 9 29-15,-5 6 14 16,-12 4 29-16,-6 0 0 16,-3 11 0-16,-4 4-6 15,0 1 21-15,1-2-15 0,1-3 8 16,5-1 18-16,3-4-20 16,2-5-6-16,7-1 0 15,3 0-2-15,6 0 10 16,3-7-8-16,1-2 0 15,-3 1-72-15,-4 3 45 16,-6 3-10-16,-4 2 32 16,-2 0-18-16,-3 7 20 15,-4 8 3-15,-1 4 0 16,1 1 22-16,8-1-23 16,5-2 1-16,9-4 0 15,9-4-10-15,4-7 10 16,5-2-6-16,9 0-23 0,5-4-160 15,2-7 25-15,-7-1-57 16</inkml:trace>
  <inkml:trace contextRef="#ctx0" brushRef="#br4" timeOffset="1.01304E6">13601 10281 307 0,'0'0'167'0,"96"59"-59"16,-52-25-8-16,1-3-52 16,4-4-3-16,5-9 18 15,3-4-57-15,8-9 18 16,7-5-17-16,4 0 10 15,11-12-34-15,5-3-29 0,5-4-86 16,-2 6 70 0,-8 6-18-16,-9 7 80 0,-11 0 40 15,-6 17-8-15,-4 5 75 16,-4 0-64-16,4 0-33 16,1-5 48-16,5-5-50 15,4-5 19-15,5-5-11 16,2-2-1-16,5 0-8 15,6-10-7-15,5-7-57 16,1 1-21-16,-3 5-42 16,-9 8 63-16,-14 3 52 15,-11 0 10-15,-11 13 77 16,-4 4-21-16,0-2-33 16,0-1 29-16,6-4-43 15,5-7 24-15,4-3-8 0,8 0-15 16,6-8-8-1,5-12-7-15,4-1-60 0,-4-2 17 16,-1 3-82-16,-10 9 53 16,-12 7 72-16,-10 4 8 15,-9 0 78-15,-2 5-32 16,-4 7-19-16,5-2 35 16,3-2-63-16,5-6 17 15,7-2 3-15,7 0-6 16,14-19-17-16,10-1-4 15,7-4-4-15,3 7-15 16,-4 5-14-16,-10 11 33 16,-11 1 0-16,-11 2 10 15,-5 16-10-15,-6-1 11 0,1 0-3 16,2-3 52-16,-1-2-50 16,8-7 20-16,4-2-13 15,10-3 4-15,11-7-17 16,5-8-4-16,5-5-28 15,1 1 23-15,0 2-61 16,-6 7 66-16,-2 3-13 16,-5 7 15-16,-8 0-2 15,-4 0 0-15,-5 9 4 16,0-3-12-16,-3-4 15 16,1-2-7-16,0 0 0 15,-1 0 21-15,1-12-33 16,-7 4 12-16,2 2 0 0,-5 6-25 15,-3 0 31-15,-3 4-6 16,-7 9 0-16,0 6 29 16,1-1-12-16,1-2-17 15,1-4 2-15,4-7 29 16,3-5-14-16,9 0-12 16,6-10-5-16,7-10 9 15,5-4-27-15,0-3-17 16,-3 1-42-16,-7 10 51 15,-13 10-31-15,-12 6 57 16,-11 3 0-16,-3 15 23 16,-1 1 23-16,2 4-26 0,4-3-14 15,6-4 28-15,5-6-16 16,5-7-16-16,7-3-2 16,3 0 28-16,7-8-34 15,5-8 6-15,8 3-58 16,3 1 28-16,2 3-29 15,-3 6 35-15,-7 3 19 16,0 0-4-16,0 3 9 16,2 3 16-16,4-1-15 15,2-2 33-15,1-3-20 16,7 0-4-16,4 0-10 16,0-2 15-16,-1-4-38 15,2 0 23-15,-3 3-3 16,-7 3-11-16,-7 0 28 0,-10 15 0 15,-12 4 28-15,-8 5-33 16,-2-4 33-16,-2-3-17 16,6-3-25-16,5-8 37 15,9-6-22-15,7 0-13 16,8-8-2-16,5-4 30 16,5-5-36-16,-1 0 6 15,-2 5 0-15,-6 4-14 16,-11 3 25-16,-12 5-11 15,-8 0 0-15,-4 0 17 16,1 6-17-16,1 1 0 16,5-5 1-16,3 0 1 15,3-2 3-15,2 0-5 0,-1 0 0 16,1 0 13-16,-1 0-19 16,0 0 6-16,-1 0 0 15,0 0-10-15,0 0 10 16,-1-2 0-16,1-3-1 15,1-7 18-15,2-5-23 16,4-5 6-16,0-6 0 16,4-4-11-16,0-4 9 15,4 1-47-15,-5 4-1 16,-4 3-27-16,-11 6 75 16,-11 9 2-16,-12 3 0 0,-11 6 36 15,-6 2-29 1,-3 1 36-16,0 1-28 0,0 0 11 15,0-2-26-15,0-3 0 16,0-3 1-16,3-6 15 16,0-4-10-16,4-6-6 15,1-1 0-15,1-4-56 16,0 1 46-16,-3 0-14 16,0 1 24-16,-2-1-15 15,-1 1 22-15,0 0-7 16,-3-4 0-16,0 2 9 15,0 3-15-15,0 3 6 0,-3 4 0 16,-6 6 24 0,0 7-22-16,0 1 46 0,0 5-48 15,3 0 32-15,3 0-41 16,0 0 9-16,3-4 0 16,0-7 19-16,3-6-19 15,14-10 0-15,5-6-1 16,7-6-58-16,2-4 48 15,-1-1-26-15,-6 1 37 16,-8 6-32-16,-10 6 47 16,-6 9-15-16,-3 7 53 15,-20 11-52-15,-8 1 61 16,-6 3-52-16,-5 0-7 0,6 0 25 16,8 0-17-1,4 0-11-15,9 0 0 0,5-14 26 16,-2-8-27-16,6-6 1 15,0-7 0-15,0-1-29 16,-1-4-5-16,-1 2-12 16,-4 3 32-16,-4 4-35 15,-2 9 39-15,-3 5 5 16,-3 6 5-16,-4 6 25 16,-4 2-15-16,-2 3-10 15,-5 0 12-15,1 0 4 16,0 0 4-16,4 2-20 0,1-2 3 15,3 0-2 1,3 0 11-16,2-8-12 0,-3-7 0 16,1-3 1-16,-2-7-14 15,-5 0-15-15,-3 1-8 16,-5-2 28 0,-5 3-25-16,-1 4 12 0,-1 5 16 15,1 7 10-15,0 4-5 16,-3 3 0-16,2 0 0 15,0 0 15-15,-2 9-1 16,8 2 2-16,2-5-15 16,3 0 26-16,7-4-27 15,-1-2 0-15,4 0 0 16,1-5-15-16,3-7 22 16,0-5-7-16,0-2 0 15,-2-3-4-15,-4 3-18 16,-8 2 22-16,-4 7 0 0,-10 5-15 15,-6 5 40-15,-1 0-19 16,-3 10 55-16,0 9-48 16,4-3 36-16,3-1-49 15,3-4 6-15,8-6 1 16,4-4 10-16,1-1-17 16,3-1 0-16,-1-12 25 15,1-2-35-15,-1-3 10 16,1 5 0-16,-1-1-20 15,-2 9 23-15,-2 3-3 16,-6 2 0-16,-7 0 12 16,-5 7-20-16,-10 2 8 0,-4-1 0 15,-2-6-16-15,4-2 29 16,-1 0-13-16,2 0 0 16,0-13 24-16,1-3-33 15,1-1 9-15,4-2 0 16,-1 1-25-16,0 2 8 15,-6 2 17-15,0 6 0 16,-1 2 14-16,1 2-25 16,-1 4 11-16,-2 0 0 15,-2 7-13-15,-1 7 31 16,2 4-18-16,3-3 9 16,-1-3 20-16,1 1-23 15,2-5-6-15,-1-2 0 0,3-6-17 16,3 0 33-1,4 0-16-15,-2-8 0 0,2 1 14 16,1 1-27-16,0 5 13 16,2 1 0-16,-3 0-19 15,-3 5 24-15,-5 7-5 16,-7 0 0-16,-1 0 21 16,-4-6-33-16,2-5 12 15,1-1 0-15,3 0-11 16,4-5 20-16,7-9-9 15,5-6 0-15,3 0-8 16,3 0-2-16,-1 0-10 0,2 3 20 16,1 3-27-1,3 4 35-15,1 4-8 0,2 6 0 16,-1 0 19-16,-2 0-29 16,0 0 10-16,-1 8 0 15,0-3-12-15,-4 1 22 16,1-5-10-16,3 2 0 15,-3-3 12-15,0 0-23 16,1 0 11-16,2 0 0 16,0 0-10-16,2-3 18 15,-2 2-8-15,3 1 0 16,-2 0 18-16,-1 0-29 16,0 8 11-16,-5 2 0 15,-3 0-4-15,2-1 25 16,3 2-21-16,1-2 0 0,7 1 26 15,3-1-34-15,4-1 8 16,1-1 0-16,2-2-15 16,-2 0 24-16,3-1-9 15,2-2 0-15,0-2 14 16,-1 0-22-16,1 0 8 16,0 0 0-16,-2 1-25 15,1 0 34-15,3 3-9 16,-3 1 0-16,1-1 14 15,1-1-26-15,2-3 12 16,1 0 0-16,2 0-18 16,3 0 23-16,-1-5-5 0,0-5 0 15,5 3-38-15,-2-3 34 16,-3 5-41-16,1 3 45 16,-2 2-16-16,-6 0 32 15,-5 5-16-15,-4 8 2 16,-6 1 17-16,-6 0 8 15,-4-1-24-15,0-2 3 16,-1-2 2-16,4-3 9 16,3-3-17-16,4-3 0 15,1 0 16-15,2 0-35 16,-1 0 19-16,4-4-13 16,0 0-8-16,2 3 11 15,-2 1 10-15,2 0 0 16,-4 3 15-16,-3 12-26 15,-3 0 11-15,-5 1 0 0,-1-1-18 16,-1-6 29-16,-1-1-11 16,1-6 0-16,6-2-11 15,2 0 4-15,1-13-39 16,2-6-18-16,0 0 42 16,-2-2-65-16,2 4 22 15,1 3 30-15,2 6 19 16,1 5 15-16,-1 3 2 15,-1 3 22-15,-2 15 55 16,-5 3-59-16,-4 4 52 16,1 0-3-16,-1-5-58 15,3-1 44-15,4-7-54 0,-1-5 1 16,4-5-5 0,2-2 11-16,1-3-12 0,4-14 5 15,-1-4-67-15,0-2 44 16,0 1-18-16,-1 6 13 15,4 5 10-15,-3 6 23 16,-3 5-5-16,-5 0 27 16,-4 17-20-16,-10 7 57 15,-5-2-47-15,-1-1-16 16,1-4 26-16,2-6-3 16,4-1-17-16,1-6-7 15,1-2 27-15,0-2-49 16,2 0 22-16,1-6-34 0,1-5 29 15,5 0-64-15,0 2 69 16,-2 3-7-16,-1 4 21 16,-3 2-23-16,-3 0 9 15,1 0 0-15,-2 0 2 16,4 0 11-16,2 0-13 16,0 0 0-16,3 0 18 15,-4 0-27-15,2-6 9 16,0 2 0-16,1 1-17 15,2 3 24-15,4 0-7 16,-3 0 9-16,3 15 2 16,0 0 33-16,1-1-20 0,5-5-16 15,11-3 22-15,1-6-12 16,10 0-12-16,-2-7 16 16,1-11-4-16,-3-5-22 15,-3 0 4-15,-4 4-32 16,-8 4 30-16,-10 5-48 15,1 4 50-15,-7 6 0 16,1 0 6-16,0 1 8 16,0 9-14-16,1 1 0 15,-1 0-10-15,2-5 22 16,-3 0-12-16,1-5 0 16,-1-1 17-16,-3 0-23 15,-2 0 6-15,0-4 0 16,-1-2-20-16,10-5 25 15,-1 2-5-15,6-4 0 0,-3 0-14 16,-2-2-3 0,-3 3 0-16,-3 2 7 0,-4 3-18 15,-2 5 33-15,-2 2-5 16,-7 0 14-16,-5 0-2 16,-4 3 19-16,-4 6-31 15,3-1 3-15,-2-2 33 16,4-3-26-16,-2-3-4 15,-1 0-6-15,0-4 17 16,4-7-29-16,4-3 12 16,-4 7 0-16,0 4 14 15,-4 3-4-15,-6 0 11 0,0 15 20 16,1-1-36-16,-1 1 32 16,3-6-37-16,1-4 0 15,3-5-15-15,2 0 35 16,2-6-20-16,5-16 0 15,0-5 14-15,6-3-30 16,5-3 16-16,7 3-15 16,9 8-8-16,-2 5 7 15,3 8 16-15,-1 9 0 16,-3 0 17-16,1 9-24 16,-4 14 7-16,1 3 0 15,-4 3 21-15,1-1-5 16,2-6 0-16,-2-4-16 0,2-6 25 15,-3-6-28-15,-1-6 3 16,-2 0 0-16,0-8-11 16,3-9 19-16,-2-3-8 15,1 0 0-15,-3 4-17 16,-5 2 4-16,4 7 1 16,-1 6 12-16,0 1-20 15,3 1 20-15,-2 15 0 16,-1 8 0-16,0 0 17 15,-2 1-29-15,-1-2 12 0,1-5 0 16,2-3-2 0,0-5 10-16,0-4-8 15,3-5 0-15,-4-1 20 16,4 0-36-16,-3 0 16 0,1-7-14 16,5 1 7-16,3 1-43 15,5 2 36-15,4 2 14 16,0 1 0-16,6 0-2 15,1 0 2-15,-3 1 0 16,3 8-2-16,-3 0 18 16,-1 3-16-16,-2-2 0 15,0-1 10-15,-4 1-11 16,1-1 1-16,0-2 0 16,-2 0-12-16,2-1 21 15,2-3-9-15,-2 2 0 16,-1-1 12-16,-2 2-15 15,0 3 3-15,-6 3 0 0,-1 5 31 16,0 2-26-16,-3 0 30 16,1 1-30-16,5-1 13 15,0-2-15-15,7-8-3 16,4-1 0-16,1-5-6 16,1-3 6-16,-7 0 0 15,1 0-5-15,3-3 6 16,-1-3-21-16,10 0 18 15,-1 4 2-15,4-1-5 16,2 3 10-16,-1 0-5 16,1 0 0-16,1 0 9 15,3 0-20-15,-3 0 11 0,2 0 0 16,-1-4-14-16,0-4-7 16,-1-2 9-16,0-2-13 15,-3-5-50-15,0 0 43 16,-1 0-11-16,-2 2 11 15,0 4 26-15,3 2-8 16,0 4 14-16,-1 2 0 16,1 1 17-16,-1 2-13 15,-2 0-4-15,0 5 0 16,-3 5 33-16,0 1-18 16,-1-2-3-16,-3-2-12 15,3-3 17-15,-2-4-5 16,-3 0-12-16,5 0 0 0,-5-8-9 15,0-6 8-15,-4-1 1 16,1 1 0-16,3 2 1 16,0 7-16-16,0 5 15 15,-2 0 0-15,-1 10 22 16,-3 7-7-16,-1 2-14 16,-2-2-1-16,4-5 19 15,0-3-15-15,2-8-4 16,3-1 0-16,1 0-2 15,2-8 11-15,2-9-9 16,1 0 0-16,2-5-46 16,0 1 26-16,0 3-36 15,0 4 56-15,1 8 6 0,-3 3 4 16,2 3 9-16,-2 0-19 16,-1 9 7-16,1 5-3 15,0 2-4-15,2-1 0 16,1-4 10-16,2-4 8 15,-2-6-12-15,-3-1 2 16,4 0 11-16,-6-1-30 16,2-13 11-16,-1 2 0 15,-2-5-7-15,-3 2-26 16,2 4 31-16,-4 5-34 16,-1 6 36-16,1 0 0 15,-4 6 7-15,3 11 10 16,2 0 6-16,-2 1-9 0,0-1-14 15,0-5 12-15,-2-4-7 16,5-4 26-16,2-4-31 16,1 0 0-16,0 0 1 15,5-7 0-15,-2-6-1 16,-3-4 0-16,5 1-50 16,-1-3 15-16,1 1 5 15,1 4 30-15,2 5-22 16,1 6 45-16,0 3-17 15,-4 0 29-15,-4 0-23 16,1 12-2-16,-2-1-10 16,-1 0 0-16,0-5-7 15,1-3 17-15,2-3-10 0,-2 0 0 16,0 0 11-16,2-3-24 16,1-11 13-16,0-3-38 15,2 0 23-15,-1 3-35 16,6 4 50-16,0 7 16 15,2 3-5-15,-4 9 43 16,-5 15-46-16,-1 10-7 16,-5 0 44-16,-3 4-42 15,2-4 31-15,-5-5-30 16,3-2 16-16,-2-5-3 16,-1-3-17-16,4-7 0 15,1 0-16-15,-3-7 9 16,-2-2-67-16,-1 1-86 0,-5-1-205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01:55.3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12120 9680 112 0,'0'0'205'15,"0"0"-194"-15,0 0 17 16,0 0-27-16,0 0 117 0,0 0-69 16,0 0 33-16,87 17 37 15,-59-13-105-15,6-1-6 16,4 0 22-16,6 0-9 16,3-3-3-16,5 0-7 15,3 0 1-15,11 0 40 16,-4 0-50-16,1 0-2 15,-2-3 5-15,-7 2 14 16,-4-1-19-16,-8 2 0 16,-4-2 13-16,-10 2-12 15,-1 0-1-15,-11 0 0 16,-8 0-2-16,-4 0 12 16,-2 0-10-16,-2 0 24 0,0 0-20 15,0 0 66 1,0 0-65-16,0 0-4 0,0 0 3 15,0-1 11-15,0 1-27 16,4 0 12-16,6 0-153 16,4 0 62-16,-3 0-183 15</inkml:trace>
  <inkml:trace contextRef="#ctx0" brushRef="#br0" timeOffset="4212.4009">16222 9715 502 0,'0'0'45'16,"0"0"-4"-16,0 0 78 15,0 0-69-15,0 0 61 0,0 0-43 16,-9-5-41 0,9 5-12-16,0 0 2 0,0 0-17 15,0 0 0-15,0 5 13 16,0 6-7-16,5-4-6 15,6 0 0-15,1 0 12 16,8-2 18-16,-1-2-16 16,7-1 3-16,2-2-1 15,0 0-10-15,1 0-6 16,-1 0 0-16,-3-2-2 16,-2-4 14-16,-2 0-12 15,-2-1 0-15,-7 2-133 16,-4 2 64-16,-3 3-48 15,-3 0-28-15,-2-2-87 16</inkml:trace>
  <inkml:trace contextRef="#ctx0" brushRef="#br0" timeOffset="5924.7664">20109 9639 282 0,'0'0'41'0,"0"0"46"15,0 0-32-15,0 0-17 16,0 0 69-16,0 0-72 15,-7 0 2-15,7 0 12 16,0 0-42-16,0 0 30 16,0 0-37-16,0 0 29 15,0 0-28-15,0 9 2 16,4 2-3-16,9 4 29 16,3 1-2-16,4 0-16 15,3-1 0-15,2-3 6 16,1 0 33-16,3-2-28 15,3-3-20-15,6-2 7 16,0-3 19-16,2-2-25 0,1 0-3 16,3 0 12-16,3 0 4 15,1 0-16-15,2-4 0 16,-4-1-6-16,-5 0 18 16,-5 0-12-16,-6 2 0 15,-6 1 18-15,-6 0-33 16,-3-1 15-16,-3 1 0 15,-4 0-2-15,-1-1 17 16,-3 2-15-16,-1-2 0 16,-1 2 7-16,1-1-19 15,1 0 12-15,1-1-9 16,2 1-2-16,0 1-166 16,1-1-56-16,0-3-188 15</inkml:trace>
  <inkml:trace contextRef="#ctx0" brushRef="#br0" timeOffset="8487.1455">25582 9810 474 0,'0'0'44'0,"0"0"-2"16,0 0-28-16,0 0 30 15,0 0 82-15,0 0-40 16,0 0 5-16,6-2-86 16,9 0 0-16,6-1 14 15,4-1 3-15,6 1 3 16,8-2-21-16,4 3 17 15,5-1-12-15,1 0-9 16,2 0 0-16,0 3 0 16,1-1 19-16,-3 1-19 0,-4 0 0 15,-5 0 5 1,-7 0-17-16,-8-3 12 0,-7 1 0 16,-7 0-2-1,-7 2 19-15,-2 0-17 0,-2 0 0 16,0 0 2-16,0 0-25 15,0 0 23-15,0 0-90 16,0-3-33-16,0 1-131 16,0-2-202-16</inkml:trace>
  <inkml:trace contextRef="#ctx0" brushRef="#br0" timeOffset="10684.3457">27287 9040 395 0,'0'0'116'15,"0"0"-38"-15,0 0-52 16,0 0 62-16,0 0 2 15,0 0-88-15,-10-8 55 0,10 8-57 16,0 0 26 0,0 0-26-16,3 0 15 0,8 2-15 15,5 3 17-15,2-1 6 16,6 1-24-16,3 0 1 16,0 4-48-16,-2-2-90 15,-7 0-212-15</inkml:trace>
  <inkml:trace contextRef="#ctx0" brushRef="#br0" timeOffset="10879.9592">27211 9275 511 0,'0'0'34'0,"0"0"6"16,0 0-33-16,0 0 90 15,0 0-24-15,0 0-30 16,47 1-3-16,-12-1-33 16,5 0-7-16,9 0 0 15,3 0-203-15</inkml:trace>
  <inkml:trace contextRef="#ctx0" brushRef="#br0" timeOffset="51075.6492">9595 9745 574 0,'0'0'81'16,"0"0"-51"-16,0 0-23 15,0 0 95-15,0 0-42 16,0 0-46-16,0 0 47 16,-3 12-57-16,12-6 41 15,12 0 10-15,6-3-45 0,4 2 45 16,3-3-48-16,8-1 13 15,3 1-10-15,3-2-2 16,4 0-8-16,1 1 8 16,1 1 34-16,3 2-40 15,-2 1-2-15,3 1 5 16,2 0 2-16,3 1-7 16,1-3 0-16,1-2-5 15,7 1 42-15,4-1-37 16,3-1 0-16,7-1 17 15,2 0-13-15,5 0-2 16,4 0-2-16,3 0 0 16,7 0 16-16,-1 0-16 15,1 0 0-15,-3 5 6 16,-2 0-9-16,1-2 3 0,4 0 0 16,6 0-7-16,3-3 22 15,6 0-16-15,5 0 1 16,7 0 0-16,1 0-7 15,-3 0 7-15,1-3 0 16,-2 3-7-16,2-3 30 16,0 0-23-16,1 0 0 15,0-2 0-15,-2 0-9 16,0 0 9-16,-4 1 0 16,-7-1-4-16,-3 3 20 15,0-3-16-15,-3 1 0 16,1 0 10-16,2 0-20 0,-3 1 10 15,-2 3 0-15,-1 0-7 16,0 0 13-16,-2 0-6 16,-1 5 0-16,-2 3 12 15,3-3-8-15,3-1-4 16,0-2 0-16,5-1-2 16,3-1 7-16,-3 0-5 15,8 0 0-15,1 0 10 16,0 2-16-16,-3 2 6 15,-3 1 0-15,3 1-2 16,-2-2 15-16,3 0-13 16,9-1 0-16,-1 0 8 15,6 2-19-15,0 0 11 0,-2 1 0 16,-4 0-9-16,2 4 24 16,-2-1-15-16,0 0 0 15,4 1 14-15,0-2-30 16,3 1 16-16,3-1 0 15,-1-1-14-15,-2 0 31 16,2 0-17-16,-3 1 0 16,3-2 9-16,2 1-20 15,1 1 11-15,3-3 0 16,4 2-8-16,-4 1 11 16,-1-1-3-16,-1 3 0 15,-3 2 13-15,2-2-23 16,1 1 10-16,-1-1 0 15,4 0-16-15,-1-2 27 0,-3 3-11 16,-4-1 0-16,-2 1 6 16,-6 0-20-16,0 1 14 15,-4 0 0-15,-2 2-6 16,0-4 9-16,-3 3-3 16,-5 1 0-16,-3-1 9 15,0 2-14-15,-3-1 5 16,-2-3 0-16,1-3-3 15,-1-1 10-15,1 0-7 16,4-1 0-16,3-2 1 16,-1 0-9-16,-2 1 8 15,-4-1 0-15,-3-1-11 16,-1 4 30-16,-3-3-19 0,0 2 0 16,1-1 11-1,-5-2-30-15,5 3 19 0,-2-3 0 16,2 2-8-16,-3 1 16 15,0-1-8-15,-3 1 0 16,-5-1 9-16,3 1-9 16,-4 2 0-16,-3-3 0 15,-4-1-14-15,-3 1 22 16,-3-2-8-16,-1 0 0 16,0-3 6-16,-3 2-13 15,0 0 7-15,-4-2 0 16,2 0-9-16,-3 0 23 0,-4 0-14 15,-2 0 0-15,-5 0 9 16,-4 0-20-16,-4 1 11 16,-4-1 0-1,-7 2-4-15,-10-1 10 0,-12 0-6 16,-11-1 0-16,-7 0-40 16,-2 0 24-16,0 0-28 15,0 0-27-15,-17-9-106 16,-20-8-112-16,-14-11-399 15</inkml:trace>
  <inkml:trace contextRef="#ctx0" brushRef="#br0" timeOffset="61014.3796">25507 9574 338 0,'0'0'66'0,"0"0"-24"0,0 0 23 16,0 0-34-16,0 0 12 16,0 0 22-16,0 0-60 15,18-3 29-15,-13 3 6 16,-2 0-30-16,0 0 49 15,-2 0-46-15,1 0 5 16,1 5 33-16,-2 3-50 16,3 1 64-16,1 2-22 15,-2 0-38-15,1 0 52 16,2 3-57-16,5-3 2 16,-4 3 9-16,4-2 9 15,2 0-20-15,1-2 0 16,3-2 10-16,0-1-4 15,5-2-5-15,-1 0-1 0,0-1 0 16,3-1 13-16,-3-1-13 16,-3 0 0-16,4-1 7 15,0-1-17-15,2 0 10 16,0 0 0-16,3 0-8 16,0 0 21-16,3 0-13 15,1 0 0-15,0 0 12 16,4-5-24-16,-2 0 12 15,-1 0 0-15,-2-1-10 16,-4 1 23-16,-7 2-13 16,-6 0 0-16,1-2 8 15,-5 3-13-15,-2-2 5 16,0 1 0-16,-4 0-5 16,0 1 20-16,-1-1-15 15,-2 3 0-15,0 0 15 0,0 0-19 16,0 0 4-16,1 0 0 15,-1 0-10-15,0 0-22 16,0 0 0-16,0 0-15 16,0 0-24-16,0 0-2 15,2 0-103-15,-2 0-128 16</inkml:trace>
  <inkml:trace contextRef="#ctx0" brushRef="#br0" timeOffset="64140.8372">28868 8685 339 0,'0'0'166'16,"0"0"-77"-16,0 0 36 15,0 0 7-15,0 0-55 16,0 0 64-16,28-65-78 15,-26 58-14-15,-1 3 48 0,-1 1-97 16,0 3 76-16,0 0-59 16,0 0-1-1,-21 0-5-15,-15 9-11 0,-14 8 0 16,-3 3-3-16,3 4 22 16,9-4-19-1,15 0 0-15,8-1 2 0,13-1-12 16,5-1 10-16,0 0 0 15,15-2-3-15,8 2 17 16,5-1-14-16,2 1 0 16,0 0 5-16,-5 0-12 15,-7 3 7-15,-8 1 0 16,-7-1-10-16,-3 5 29 16,-1-2-19-16,-20 3 0 15,-5 1 2-15,-4-2-10 0,-1-1 8 16,4-4 0-1,8-8-2-15,8-6 18 16,8-4-16-16,3-2 0 0,0-9-14 16,22-20 6-16,14-11-291 15,11-9-375-15</inkml:trace>
  <inkml:trace contextRef="#ctx0" brushRef="#br0" timeOffset="64425.2766">29310 8642 963 0,'0'0'142'0,"0"0"-122"16,0 0 6-16,0 0-8 15,0 0-17-15,0 0 51 16,0 51 38-16,-2-20-89 15,-3 3 36-15,1 0-14 16,-2 2-12-16,-2-4 15 16,2-1-25-16,-1-3-1 15,3-5 0-15,-1-4 20 16,3-7-21-16,2-4 1 16,0-5-45-16,0-3-45 15,10 0-243-15</inkml:trace>
  <inkml:trace contextRef="#ctx0" brushRef="#br0" timeOffset="65408.6107">29970 8857 820 0,'0'0'108'0,"0"0"23"15,0 0-92-15,0 0 68 16,0 0-45-16,0 0-52 15,-39-29 29-15,17 40-39 16,-6 11 0-16,-2 8 31 0,6 6-18 16,4-2 6-16,8 3-18 15,8-4 10-15,4-5-3 16,0-5-8-16,15-4 0 16,6-9-1-16,1-6 9 15,7-4-8-15,-1-2 0 16,-1-17-25-16,-5-3 12 15,-7-4-17-15,-8 1 20 16,-4 1-2-16,-3 3-12 16,0 2 24-16,-7 6 0 15,-2 0 1-15,-2 2-15 16,3 8 14-16,0-1 0 16,2 2-7-16,3 1 17 15,0 1-10-15,2 0 0 16,-1 0 5-16,2 0-30 0,0 1 25 15,0 7 0-15,0 0-5 16,14-2-7-16,5 0 12 16,5-5 0-16,6-1-12 15,1 0-15-15,2 0 20 16,1-7-60-16,-3-1 42 16,-5 3-17-16,-7 5 25 15,-4 0 13-15,-7 2-1 16,-5 15 5-16,-3 5 2 15,0 3 35-15,0 3 30 16,-6 3-64-16,3-3 30 16,3 0-33-16,0-3 17 15,20-6-23-15,13-4 6 16,12-4-11-16,10-6-87 0,5 0-129 16</inkml:trace>
  <inkml:trace contextRef="#ctx0" brushRef="#br0" timeOffset="66117.3166">28932 9783 776 0,'0'0'116'15,"0"0"-15"-15,0 0-48 16,0 0 33-16,-84-18-26 16,62 18-41-16,-5 9 39 15,-3 10-58-15,0 3 14 16,3 1 25-16,5 3-24 0,7 0 6 15,5-1-19-15,7-1 8 16,3 1-2-16,0-3-3 16,0 1-5-16,12-1 0 15,0-5 9-15,-2 2-9 16,-1-2 0-16,-8 0 6 16,-1 0-13-16,-10 2 18 15,-14 1-11-15,-4-1 3 16,1-2 23-16,8-5-26 15,7-4 0-15,9-3 6 16,3-5-33-16,15-3-130 16,21-22-144-16</inkml:trace>
  <inkml:trace contextRef="#ctx0" brushRef="#br0" timeOffset="66441.2898">29173 9915 837 0,'0'0'166'16,"0"0"-127"-16,0 0 4 15,0 0 64-15,0 0-59 16,0 0-47-16,62 47 44 16,-59-26-45-16,-3-1 0 15,0 3-2-15,-11-1 28 0,-13 1-22 16,-4-2 2-16,1-3 7 15,6-1 37-15,9-4-47 16,6-4 10-16,6-1 0 16,2-1 11-16,22-2-3 15,11 0-8-15,9-3-1 16,5-2 4-16,3 0-16 16,-1 3 0-16,-3 3-4 15,-9 2-137-15,-14 2-65 16,-21 2-93-16</inkml:trace>
  <inkml:trace contextRef="#ctx0" brushRef="#br0" timeOffset="66741.7916">28526 10728 820 0,'0'0'93'0,"0"0"-46"16,0 0 37-16,0 0 44 16,0 0-44-16,0 0-83 0,34 16 109 15,41-16-73-15,29 0-37 16,25-7 34-16,18-3-33 15,15 1-2-15,7 2-7 16,-9 0-217-16,-12-3-435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02:41.36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29992 13839 149 0,'0'0'264'16,"0"0"-211"-16,0 0-1 16,0 0-3-16,0 0 39 15,0 0 79-15,0 0-107 16,0 0-10-16,-31-12 48 16,31 12-63-16,0 0 23 15,0 0-37-15,3 0-8 16,18 0 7-16,13 0-20 15,13 0 0-15,9 0-11 16,7 3 21-16,1 3-10 16,0-3 0-16,-9 4 15 0,-2-3-14 15,-13 0-1-15,-6 0 0 16,-11-1-12-16,-6 0 17 16,-3-1-5-16,-6-2 0 15,-4 0-14-15,-3 0 13 16,-1 0-34-16,0 0 5 15,0 0 26-15,-3 0-177 16,-9 0-77-16,0 0-404 16</inkml:trace>
  <inkml:trace contextRef="#ctx0" brushRef="#br0" timeOffset="48666.1362">1432 13650 559 0,'0'0'225'0,"0"0"-216"0,0 0 38 15,0 0 85-15,0 0-19 16,0 0 6-16,0 0-80 15,-5 0-20-15,5 0 3 16,0 0-10-16,0 0-12 16,0 0 0-16,12 0-9 15,9 1 9-15,16 3 0 16,9 3-4-16,11-2-25 16,-9-5-345-16</inkml:trace>
  <inkml:trace contextRef="#ctx0" brushRef="#br0" timeOffset="56865.4554">26644 9062 460 0,'0'0'219'15,"0"0"-194"-15,0 0-14 16,0 0 101-16,0 0-67 15,0 0-37-15,0 0 58 16,3 0-50-16,10 0 36 16,3 0-8-16,3 0-35 15,3 0 46-15,2 0-40 16,5 0-8-16,3 0 15 0,4 3-8 16,8 1-14-1,6 0 0-15,8-2 13 16,5 1-14-16,1-3 1 0,1 1 0 15,4-1-6-15,-1 0 14 16,0 0-8-16,-4 0 0 16,-5 0 8-16,-6 0-15 15,-8-3 7-15,-7 0 0 16,-7-1-2-16,-5 0 8 16,-7-1-6-16,-4 3 0 15,-6 0 8-15,-4-1-17 16,-4 3 9-16,-1 0-35 15,0 0-25-15,0 0-93 16,0 0 3-16,-9-4-258 0</inkml:trace>
  <inkml:trace contextRef="#ctx0" brushRef="#br0" timeOffset="95190.6701">12672 5661 772 0,'0'0'65'0,"0"0"9"15,0 0 72-15,0 0-66 16,0 0 4-16,0 0-43 15,0 0-22-15,-7-4 5 16,7 4-23-16,0 0 12 16,11 0 10-16,14 0-6 15,7 0 26-15,11 2-25 16,4 0-5-16,5 0 21 16,5 1-34-16,2 2 2 15,2-2 0-15,-1-3 13 16,-5 0-15-16,-8 0 0 15,-13 0 24-15,-10 0-29 16,-11 0 5-16,-7 0 0 0,-6 0 0 16,3 0 24-16,-1 0-13 15,1 0-11-15,0-3 25 16,-2 2-35-16,2 1 10 16,7 0-37-16,1 5-22 15,5 13-142-15,-4 6-156 16</inkml:trace>
  <inkml:trace contextRef="#ctx0" brushRef="#br0" timeOffset="95932.6806">12681 7883 837 0,'0'0'126'0,"0"0"-58"0,0 0 65 15,0 0 1-15,0 0-101 16,0 0 22-16,-10-1-55 16,14 1 24-16,19 0-12 15,12 0-8-15,16 5 16 16,10 0 12-16,9 0-9 16,11 3-14-16,2-2-9 15,4-1 21-15,-1-2-7 16,-7-2-14-16,-4-1 0 15,-13 0-8-15,-11 0 28 16,-12-3-20-16,-16-3 0 0,-10 1 11 16,-9 2-16-16,-2 2 5 15,-2-1 0-15,0 1-6 16,0 1-13-16,0 0-14 16,-5 3-71-16,-5 9-172 15,-2 2-167-15</inkml:trace>
  <inkml:trace contextRef="#ctx0" brushRef="#br0" timeOffset="96563.8265">12978 8674 725 0,'0'0'54'0,"0"0"-6"16,0 0 106-16,0 0-53 0,0 0-34 16,0 0-9-16,-33-3-43 15,33 3 11-15,6 0 28 16,12 2-18 0,13-2 53-16,9 0-76 0,7 0 17 15,8 0-15-15,0 0 14 16,3 0-28-16,-5 1-1 15,-4 1 5-15,-6 3-25 16,-3-1 23-16,-4-1-3 16,-8-1 0-16,-5 1 23 15,-7 2-35-15,-4-2 12 16,-5 3-26-16,-4 0 3 16,-3 5-90-16,0-2-59 15,0 2-158-15,-9 1-465 16</inkml:trace>
  <inkml:trace contextRef="#ctx0" brushRef="#br0" timeOffset="111119.4364">26345 5816 566 0,'0'0'100'0,"0"0"-51"0,0 0 41 16,0 0-41-16,0 0 39 16,0 0-34-16,0 0-46 15,-1 0 34-15,1 0-41 16,4 0 3-16,14 5 82 15,2 2-77-15,7-2 36 16,2 0-11-16,4-2-27 16,3 1 42-16,1-2-49 15,-3 1 0-15,-2 0 8 16,-4-3 2-16,-4 1-10 16,-4-1 0-16,-6 0 15 15,-5 0-17-15,-6 0 2 16,0 0 0-16,-3 0 2 15,0-7 7-15,0-2-9 0,0-4 0 16,-3 1 9-16,-6 0-14 16,1 2 5-16,-1 1 0 15,-1 1-10-15,-1 1 9 16,-3 2 1-16,-2 0 0 16,-2 1-5-16,-1 1-14 15,2 2 19-15,4 1 0 16,7 0-15-16,3 0 26 15,3 0-11-15,0 0 0 16,0 0 10-16,10 0-23 16,13 0 13-16,5 0 0 15,2 4-13-15,-2 8 24 0,-3 2-11 16,-5 3 0 0,-2 3 13-16,-6 5-28 0,-5-2 15 15,-7 1 0-15,0-1-9 16,0 0 19-16,-15-1-10 15,-1 0 0-15,-4 3-21 16,0 1 21-16,0 0-277 16,-2-2-331-16</inkml:trace>
  <inkml:trace contextRef="#ctx0" brushRef="#br0" timeOffset="112452.4262">26208 7708 639 0,'0'0'230'15,"0"0"-218"-15,0 0 60 16,0 0-31-16,0 0 49 15,0 0 1-15,20 10-77 16,-1-8 63-16,5-1-60 16,4-1-14-16,4 0 33 15,3 0-19-15,-1 0-17 0,-2-6 0 16,-4-2 26-16,-7 0-30 16,-3-2 4-16,-6-1 0 15,-5-2-15-15,-2 0 21 16,-5 1-6-16,0-1 0 15,0 0 9-15,-2 3-28 16,-8-1 19-16,-2 0-30 16,-6 5 18-16,0 0-37 15,-4 6 27-15,-2-3 13 16,3 3-9-16,0 0 10 16,11 0 8-16,2 0 0 15,8 0-18-15,0 0 22 16,0 0-4-16,17 3 0 15,6 0 20-15,6 3-25 0,2 2 5 16,-1 1 0-16,-4 6-15 16,-3-1 22-16,-5 4-7 15,-7 0 0-15,-10 3 15 16,-1 1-28-16,-3 3 13 16,-16 1 0-16,-4 0-16 15,0 0 16-15,0-3-117 16,7 0-130-16,2-6-528 15</inkml:trace>
  <inkml:trace contextRef="#ctx0" brushRef="#br0" timeOffset="113466.1383">26289 8772 496 0,'0'0'60'0,"0"0"-13"0,0 0-20 16,0 0 55-16,0 0 20 15,0 0-71-15,-8 0 32 16,16 0 70-16,4 5-92 16,7-2 44-16,3 2-57 15,4-5-14-15,3 0 34 16,3 0-32-16,-1 0-10 16,-1 0-6-16,-3 0 15 15,-9-3-13-15,-3-7-2 16,-8-1 0-16,-7-4-14 15,0-4 25-15,0-1-11 16,-13 3 0-16,-7 1-4 16,-5 2-10-16,0 3 14 15,-2 5-13-15,2 0-6 16,2 4-12-16,7-1 28 0,5 3 2 16,8 0-12-16,3 3-6 15,0 5 19-15,5 3 0 16,8 0-22-16,7 0 35 15,-1 1-13-15,0 1 0 16,1-3 15-16,-2 3-27 16,-3 1 12-16,-3 1 0 15,-5 3-14-15,-6 2 29 16,-1 3-15-16,-1-1 0 16,-15 0 12-16,-5 1-19 15,0-1 7-15,-2-2 0 16,0-1-18-16,0-7-235 0,2-7-526 15</inkml:trace>
  <inkml:trace contextRef="#ctx0" brushRef="#br1" timeOffset="355214.6912">18155 6729 520 0,'0'0'168'0,"0"0"-88"16,0 0 22-16,0 0 22 15,0 0-3-15,0 0-36 16,0 0 14-16,-30-24-89 16,30 24 19-16,0 0-4 15,0 0-21-15,0 0 26 16,0 0-30-16,0 0 0 16,15 5 7-16,5 3 5 15,8 1 4-15,6-4-12 0,2 0 5 16,7-2 2-1,-1-3-11-15,4 0 0 0,1 0 0 16,-4 0 4-16,-6-2-4 16,-10-4 0-16,-12 2 12 15,-6-1-12-15,-9 0 0 16,0-2 0-16,-3 0-6 16,-23-1 11-16,-11 2-5 15,-5 3 0-15,-3 2 4 16,1 1-7-16,-1 0 3 15,-3 1 0-15,5 7-4 16,-1 4 6-16,8-4-2 16,12 1 0-16,7-4 7 15,10-2-10-15,6 2 3 16,1-2-6-16,0 2-4 0,16 0 3 16,15-1 7-16,13-1 0 15,9-1-12-15,7-1 2 16,1-1-142-16,-3 0-190 15</inkml:trace>
  <inkml:trace contextRef="#ctx0" brushRef="#br1" timeOffset="356234.1175">18145 10875 110 0,'0'0'916'0,"0"0"-833"15,0 0-20-15,0 0-42 16,0 0 48-16,0 0-36 15,-69 3-28-15,65 10 42 16,2-1-36-16,2 3 9 16,0-5 10-16,5 0-27 15,8-4 24-15,1-3-27 16,3-2 10-16,4-1-5 16,0 0 6-16,-2-4-11 15,-2-5 0-15,-5-3 14 16,-6-1-13-16,-5 0-1 0,-1 1 0 15,-1-1-7-15,-18 4 12 16,-7 2-5-16,-8 6 0 16,-2 1 12-16,-3 0-16 15,2 0 4-15,4 5 0 16,6 3-4-16,8-1 6 16,8-2-2-16,7 0 0 15,4-1-7-15,0 1 0 16,18 0 2-16,18-1-17 15,14-2 12-15,15 2-97 16,3-2-112-16,-1 4-164 16</inkml:trace>
  <inkml:trace contextRef="#ctx0" brushRef="#br1" timeOffset="357018.5049">18251 11805 764 0,'0'0'177'0,"0"0"-128"16,0 0 54-16,0 0 19 15,0 0-52-15,0 0-20 16,0 2-24-16,6-2-24 16,8 0 25-16,3 0-26 15,-1 0 0-15,-1 0-2 16,-1 0 12-16,-5 0-11 0,-3 0 0 15,-5 0 5 1,-1 0-10-16,0 0 5 0,0 0-2 16,-7 0-3-16,-20 0 10 15,-11 4 0-15,-8 4-5 16,-2 1 9-16,6-1-8 16,13-1-1-16,11 0 0 15,10-2-6-15,7 3 1 16,1-2 5-16,0 4 0 15,14-2 7-15,14-2-8 16,8-5 1-16,5-1 0 16,0 0-5-16,-7 0-51 15,-6 0-89-15,-12 0-179 16</inkml:trace>
  <inkml:trace contextRef="#ctx0" brushRef="#br1" timeOffset="366864.1018">22974 2300 678 0,'0'0'103'0,"0"0"-78"16,0 0-2-16,0 0 57 16,0 0-11-16,26 106 26 15,-22-67-82-15,-1 0 20 16,-1 3-33-16,-1-7 17 15,1-8-36-15,2-5-16 16,2-13-146-16,9-9-168 16</inkml:trace>
  <inkml:trace contextRef="#ctx0" brushRef="#br1" timeOffset="367105.5667">23383 2392 864 0,'0'0'108'16,"0"0"-47"-16,0 0-19 16,0 0 32-16,0 0-18 15,0 0-42-15,-81 69 36 16,64-42-37-16,-4 2-10 16,1 1-4-16,-2-4 20 0,3-1-19 15,4-3 0 1,0-2-4-16,7-5-4 0,5-2-130 15,2-6-173-15,1-7-386 16</inkml:trace>
  <inkml:trace contextRef="#ctx0" brushRef="#br1" timeOffset="367542.1864">23370 2696 742 0,'0'0'144'0,"0"0"-119"15,0 0 70-15,0 0 4 0,0 0-37 16,0 0 10-16,52-22-64 16,-33 21 29-16,4 1-14 15,0 0-20-15,0 0 16 16,-4 9-19-16,-4 3 0 15,-7 3-4-15,-8 2 0 16,0 1 4-16,-12 2 0 16,-8-3 6-16,0-2-3 15,3-6-3-15,7-4 0 16,7-2 0-16,3-1 10 16,0-2-14-16,0 0 4 15,14 3 0-15,3-1 2 0,2 5 2 16,-1 4-4-1,-3 0 0-15,-7 4-7 0,-7 4 7 16,-1 0 0-16,-3 5 0 16,-16 1-8-16,-1 1 12 15,1-2-4-15,4-2 0 16,5-6-56-16,10-5-128 16,0-11-77-16</inkml:trace>
  <inkml:trace contextRef="#ctx0" brushRef="#br1" timeOffset="368180.1959">25426 2382 700 0,'0'0'101'15,"0"0"27"-15,0 0-48 16,0 0-22-16,0 0 39 15,0 0-59-15,80-69-10 16,-55 66 16-16,-1 3-41 16,-3 0 9-16,-6 9-12 15,-8 10-15-15,-5 6 10 0,-2 4 5 16,-8 2 0-16,-14-2-1 16,-1-5 7-16,2-5-6 15,4-4 0-15,6-5 21 16,7-5-22-16,1-4 1 15,3-1 0-15,0 0-13 16,0 0 11-16,15 2 2 16,10 2 8-16,5 1 9 15,6 2-18-15,0 0 1 16,-2 3-17-16,-3 0-16 16,-5 0-162-16,-6-4-118 15</inkml:trace>
  <inkml:trace contextRef="#ctx0" brushRef="#br1" timeOffset="368425.5322">25922 2648 879 0,'0'0'123'16,"0"0"-121"-16,0 0 37 15,0 0 51-15,-87 53-68 16,59-33 8-16,-2 6-2 16,-3-2-12-16,5 1-5 15,6-5-11-15,5 0 0 16,8-3-18-16,5-4-41 0,4-6-161 16,0-7-247-16</inkml:trace>
  <inkml:trace contextRef="#ctx0" brushRef="#br1" timeOffset="368803.3072">25946 2869 1004 0,'0'0'36'0,"0"0"-2"0,0 0 8 15,0 0 0-15,91-23-24 16,-78 23 0-16,-4 4-30 16,-6 8 12-16,-3 0 0 15,0 2-10-15,-16-2 27 16,-4 2-16-16,5-6-1 16,6-1 14-16,4-5-12 15,5-2-2-15,0 3-10 16,1-3 2-16,15 3 11 15,5-1-3-15,0 4 0 16,-3 2 14-16,-7 4-28 16,-8 3 14-16,-3 5 0 15,-2 3-18-15,-22 4 29 16,-9 7-11-16,-5 3 0 16,-7 4-20-16,-11 4-85 0,-12-3-165 15</inkml:trace>
  <inkml:trace contextRef="#ctx0" brushRef="#br1" timeOffset="399264.7953">28077 5554 472 0,'0'0'132'0,"0"0"-129"0,0 0-3 15,0 0 15 1,0 0-6-16,0 0 64 0,0 0-9 16,0 78-63-16,-1-49 54 15,1 3-48-15,0 7 50 16,0 1-23-16,0 6-24 15,0 2 33-15,4 3-39 16,4 3 1-16,-1 8 31 16,-3 4-16-16,-4 3-20 15,0-2 15-15,0 0 9 16,0-2-1-16,-8-4-23 16,-3 0 1-16,-1-3-5 15,-1-1 12-15,1 1-8 16,0-4 0-16,2 4 25 15,-1-3-38-15,-1 4 13 16,3-5 0-16,2-2-13 16,-1-6 24-16,-2-1-11 0,2-3 0 15,-1-3 18-15,-1-1-24 16,1 1 6-16,1 0 0 16,1-3-17-16,0 0 22 15,1 0-5-15,1-2 0 16,1 0 25-16,1 3-39 15,-2-3 14-15,1 0 0 16,-1-1-10-16,1 0 15 16,-1 2-5-16,2-1 0 15,-1-3 16-15,1 1-23 16,1 0 7-16,-2-1 0 16,3-2-15-16,-1 1 20 0,-1 2-5 15,-1-2 0-15,-3 3 18 16,0 1-26-16,-2 1 8 15,2 0 0-15,1 0-12 16,0-1 20-16,-1-3-8 16,0 1 0-16,4 0 12 15,0-2-17-15,0 0 5 16,0-1 0-16,0 0-13 16,0-1 23-16,-1-3-10 15,0 0 0-15,1 0 10 16,1-3-25-16,-2 0 15 15,-1-2 0-15,-3 2-4 16,1-3 8-16,0 1-4 0,1-2 0 16,-2-1 17-16,2 0-30 15,0 0 13-15,0 0 0 16,2-2-9-16,-1 2 19 16,1-1-10-16,-1 1 0 15,1 0 7-15,1 0-14 16,-1 0 7-16,1 0 0 15,-2 0-11-15,0-1 20 16,1-3-9-16,-3-1 0 16,2-1 10-16,-1-2-16 15,2-3 6-15,-2 0 0 16,-1-4-1-16,-1 3 22 0,2 0-20 16,-2-4 1-1,-2 2 12-15,1-2-4 0,-2 1-10 16,1 0 0-16,3-1-3 15,2 1 16-15,2-2-13 16,0 0 0-16,2 0-43 16,1 0-61-16,0 0-123 15,0-10-536-15</inkml:trace>
  <inkml:trace contextRef="#ctx0" brushRef="#br1" timeOffset="400736.8815">29704 6906 508 0,'0'0'59'0,"0"0"32"15,0 0-50-15,0 0 87 0,0 0-36 16,0 0-6 0,9-72 56-16,-9 72-138 0,2 0 54 15,-2 0-51-15,0 0 8 16,0 0-24-16,0 4 9 15,0 13 0 1,-8 10-5-16,-2 5 26 0,3 2-16 16,4 2-5-16,1-5 1 15,2-1-3-15,0-4 13 16,14-7-11-16,3-2 0 16,0-7 22-16,5-4-28 15,2-5 6-15,1-1 0 16,1 0 33-16,-4-9-17 0,-1-8-9 15,-3-3-7 1,-5-4 25-16,-2 1-13 0,-2 1-12 16,-2 5 0-1,-4 6 19-15,-1 2-18 0,-1 4 13 16,1 3 10-16,-2 1-10 16,0-1 2-16,0 2-16 15,0 0 0-15,0 0-20 16,0 0 20-16,0 0 0 15,0 10-3-15,0 10 12 16,0 3-10-16,0 2 1 16,0 3 0-16,0-1-10 15,0-2 29-15,0 1-19 16,-2 2 0-16,-2-3 23 0,1 0-29 16,1-3 6-1,1-3 0-15,1-2-12 0,0-3 13 16,0-2-1-16,0-1 0 15,0 1-95-15,0-4-31 16,0-2-195-16,0-6-247 16</inkml:trace>
  <inkml:trace contextRef="#ctx0" brushRef="#br1" timeOffset="402415.811">28092 9714 631 0,'0'0'63'0,"0"0"-36"16,0 0-27-16,0 0 8 16,0 0 11-16,0 0-4 15,21 26-13-15,-12-13 14 16,3 1 6-16,-5 4-22 16,-1 1 0-16,4 5 16 15,-2 4-8-15,0 2-8 16,1 3 0-16,-1 4 32 15,-3 1-14-15,-1-1-17 16,-1 3-1-16,-3-1 24 16,0 3-36-16,0 5 12 15,0 2 0-15,-3 0 13 16,-7 0 3-16,-8-1-5 16,3-2 46-16,-1 1-47 0,4 1 20 15,2-1-30-15,3 0 0 16,1 0 1-16,3 0 17 15,0-1-18-15,2 1 0 16,-1-2 15-16,1 0-21 16,-2-1 6-16,2 0 0 15,-2-2-11-15,-2 2 27 16,4-2-16-16,-4 0 0 16,2-4 12-16,2-1-23 15,-2-4 11-15,1 3 0 0,-4 0-5 16,2 1 17-1,-1 1-12-15,-1 3 0 0,0-4 13 16,-4 2-32-16,1-6 19 16,0-1 0-1,-3 2-11-15,2-2 22 0,-1-1-11 16,-2 1 0-16,4 1 20 16,0 1-38-16,2-2 18 15,4-1 0-15,1 0-8 16,2-3 23-16,0 0-15 15,0-2 0-15,0-2 3 16,5-2-10-16,2 1 7 16,-1 0 0-16,-2-3-8 15,1-1 16-15,-2-1-8 16,0 0 0-16,1 0 12 0,-2 0-25 16,-1 0 13-16,2 1 0 15,-1-2-9 1,1 4 16-16,0 0-7 0,-3 0 0 15,0 1 8-15,0-4-16 16,0 0 8-16,0 0 0 16,0 1-7-16,0 1 14 15,0 1-7-15,0 1 0 16,0 5 9-16,0 3-17 16,-2 2 8-16,-2 2 0 15,-1 1-7-15,-4-1 15 16,0 0-8-16,-1 1 0 0,-8-4 7 15,-3 1-16 1,2-4 9-16,-2-3 0 0,0-1-5 16,6-2 13-16,4-5-8 15,4-5 0-15,7-5-17 16,7-7-79-16,19-14-140 16</inkml:trace>
  <inkml:trace contextRef="#ctx0" brushRef="#br1" timeOffset="403247.294">29613 10982 764 0,'0'0'53'0,"0"0"-24"16,0 0 26-16,0 0 56 15,0 0 4-15,0 0-62 16,0-7-45-16,0 7-8 16,0 14 0-16,-4 6 1 15,-5 6 17-15,2 0-14 16,0 3 0-16,2 0 17 0,5-2-2 16,0-1-14-16,0-4-5 15,5-5 9-15,11-5 0 16,3-3-9-16,6-6 0 15,1-3 2-15,4 0 16 16,0-5-18-16,-1-10 0 16,-2-4 16-16,-5-1-11 15,-2 1-5-15,-7 4 0 16,-5 4 28-16,-3 3-16 16,-2 3 25-16,-3 2-26 15,2 0-1-15,-2 3 12 16,0 0-22-16,0 0 0 0,1 0 0 15,-1 0 11-15,0 0-20 16,0 0 9-16,0 2 0 16,0 11-12-16,0 7 16 15,0 4-4-15,0 1 0 16,0 1 7-16,0 0-7 16,0 2 0-16,-6-1 7 15,-2 0-15-15,0-1 8 16,2 1 0-16,-4-2-6 15,1 1 24-15,0-2-43 16,-2-4-23-16,-2-8-223 16,-4-12-161-16</inkml:trace>
  <inkml:trace contextRef="#ctx0" brushRef="#br1" timeOffset="407451.3122">32104 6195 245 0,'0'0'568'16,"0"0"-538"-16,0 0 18 15,0 0-26-15,0 0 72 16,0 0 1-16,0 0-88 15,2 0 18-15,-2 5-25 16,0 7 0-16,0 3 50 16,0 4-23-16,0 3 19 15,0-1-18-15,0 1-18 16,0-2 4-16,0-3-14 0,0-4 0 16,4-4-2-16,2-5 2 15,7-4-80-15,7 0-142 16,7-10-26-16</inkml:trace>
  <inkml:trace contextRef="#ctx0" brushRef="#br1" timeOffset="407688.4572">32349 6288 553 0,'0'0'177'15,"0"0"-144"-15,0 0-12 16,0 0-12-16,0 0 92 0,0 0-6 15,-12 36-59 1,2-22 73-16,-5 1-87 0,1 2 14 16,1 0-13-16,-3 0-22 15,3-2 27-15,-3 0-28 16,6 0 0-16,-2-3-9 16,4 1 5-16,7-3-49 15,1-3-135-15,0-3-118 16</inkml:trace>
  <inkml:trace contextRef="#ctx0" brushRef="#br1" timeOffset="408195.706">32382 6503 228 0,'0'0'677'0,"0"0"-634"15,0 0-2-15,0 0 15 16,0 0 43-16,0 0-67 16,0 0-11-16,1 12-24 15,-1-4 3-15,0 1 0 16,0 2 53-16,0 0-47 16,0-1 23-16,3-3-29 15,0 0 12-15,2-1-12 0,2-2 0 16,5-2 0-1,6-2 4-15,3 0 12 0,1 0-2 16,-4 0-5-16,0-6 3 16,0-8 28-16,-3 0-40 15,0 1 0-15,-6 2 0 16,-5 7 22-16,-2 1-22 16,-2 3 20-16,0 0-9 15,0 0-2-15,0 0-9 16,0 0 0-16,0 0-9 15,0 7-13-15,0 8 22 16,-2 2 0-16,-2 3 14 16,1 0-15-16,0 0 1 15,-3 2 0-15,3-3 0 16,2-2 14-16,-1-5-14 16,1-2 0-16,1-1 1 0,0-2-14 15,0-4-119-15,0-3-129 16,0 0-196-16</inkml:trace>
  <inkml:trace contextRef="#ctx0" brushRef="#br2" timeOffset="458046.7871">19177 5551 636 0,'0'0'176'16,"0"0"-85"-16,0 0-31 15,0 0 91-15,0 0-73 16,0 0-9-16,0 0-32 15,-19-3-7-15,19 3-35 16,0 0 5-16,0 6 0 16,0 2-19-16,0 0 24 15,0-4-5-15,0-2 0 16,0-2 22-16,0 0-24 16,4 0 2-16,8-5 0 15,-3-9-4-15,-2-1 13 0,-1-2-9 16,-4 6 0-16,-2 5 25 15,0 2-32-15,0 4 7 16,0 0 0-16,-3 0-18 16,-5 0 19-16,2 5-1 15,3 6 0-15,3 4-13 16,0 4 9-16,0 1-136 16,11-3-249-16</inkml:trace>
  <inkml:trace contextRef="#ctx0" brushRef="#br2" timeOffset="458793.2858">19498 7816 734 0,'0'0'85'15,"0"0"-51"-15,0 0 88 16,0 0 12-16,0 0-59 15,0 0 26-15,7-48-81 16,-7 48 8-16,0 0-18 16,0 0 19-16,-3 0-33 15,0 1 4-15,2 4 0 16,-1-4-5-16,2-1 15 16,0 0-10-16,0 0 0 15,0 0 18-15,9 0-18 0,6-7 0 16,0-4 7-16,-5 0-19 15,-4 5 21-15,-4 3-9 16,-2 3 0-16,0 0 19 16,0 0-42-16,0 3 19 15,-9 14-29-15,-6 8 21 16,3 7-100-16,3 4-61 16,-1-3-129-16</inkml:trace>
  <inkml:trace contextRef="#ctx0" brushRef="#br2" timeOffset="459336.6481">19578 8703 378 0,'0'0'525'0,"0"0"-479"16,0 0-42-16,0 0 87 15,0 0-38-15,0 0 19 16,-12 18-46-16,12-12-1 16,0 0 26-16,0-3-41 15,0-3-8-15,0 0 34 16,0 0-27-16,1 0 33 15,12-12-32-15,3-5 18 16,-4-2-28-16,-3 0 0 16,-3 4 0-16,-3 5-3 0,-3 6 11 15,0 4-8-15,0 0 0 16,0 0 21-16,-3 0-36 16,-6 4 15-16,3 6 0 15,1 0-18-15,5 2-49 16,0 2-74-16,0-3-222 15</inkml:trace>
  <inkml:trace contextRef="#ctx0" brushRef="#br2" timeOffset="459992.5758">19380 9743 53 0,'0'0'856'16,"0"0"-764"-16,0 0 0 16,0 0 7-16,0 0-34 0,0 0 1 15,-12-3-53 1,7 3 17-16,-1 6-21 0,-2 5-5 15,3-1-4-15,2 0 3 16,3-4 22-16,0-3-25 16,0-3 0-16,0 0 8 15,6 0 10-15,10-10-18 16,-1-11 2-16,0-3-8 16,-3 2 22-16,-7 0-16 15,-4 6 0-15,-1 8-3 16,0 2-33-16,0 6 21 15,-9 0-66-15,-4 11 18 16,-1 10-71-16,2 6-73 16,5 3-252-16</inkml:trace>
  <inkml:trace contextRef="#ctx0" brushRef="#br2" timeOffset="460799.9491">19068 12983 631 0,'0'0'384'0,"0"0"-237"0,0 0-77 16,0 0 53-16,0 0-80 16,0 0-2-16,-8-11-41 15,7 11 22-15,-1 6-30 16,-1 2 8-16,2 1 0 16,1-4-9-16,0-2 15 15,0-2-6-15,0-1 0 16,0 0 14-16,0-4-11 15,4-10-3-15,2-1 0 16,-2 3-14-16,-4 6 22 16,0 3-8-16,0 3 0 0,-2 0-29 15,-10 3 20-15,-3 9-32 16,8 3-61-16,4-2-78 16,3-6-302-16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03:33.52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2689 5247 796 0,'0'0'75'0,"0"0"-50"15,0 0-12-15,0 0 27 16,0 0 27-16,0 0-67 15,0 0-8-15,-4 24-9 16,17-12 19-16,2 1-2 16,7 1 0-16,2-2 14 15,6 1-35-15,4 1-24 16,2-5-56-16,3-1-205 16</inkml:trace>
  <inkml:trace contextRef="#ctx0" brushRef="#br0" timeOffset="30117.6524">23120 6087 402 0,'0'0'60'0,"0"0"82"0,0 0-77 16,0 0 18-16,0 0-29 15,13-75-20-15,-13 67-4 16,0 4 37-16,0 1-61 16,0 1 25-16,0 2-9 15,0 0 10-15,0 0-52 16,0 0 20-16,0 0 0 15,0 0-33-15,1 3 28 16,7 16 5-16,-1 5-3 0,2 5 25 16,1 2-29-1,5 5 7-15,2 3 0 16,-1 3-9-16,1 6 16 0,0 5-7 16,0 0 0-16,1 5 15 15,1 3-21-15,2 1 6 16,6 4 0-16,1 3-12 15,5 3 14-15,1 7-2 16,3 4 0-16,1 3 27 16,-2-5-39-16,-2-2 12 15,-3-1 0-15,-2 1-20 16,-6 6 28-16,-2 0-8 16,-3-1 0-16,-3 5 23 15,-3 0-38-15,-3 4 15 16,0 6 0-16,-2-1-11 0,-2 4 11 15,0-1 0-15,-5-2 0 16,0-3 28-16,0 2-42 16,0-1 14-16,-7 2 0 15,-6-2-18-15,-5 3 26 16,-1 4-8-16,2 8 0 16,0 0 22-16,0 6-32 15,-2-1 10-15,-2-1 0 16,1 2 14-16,-4 1-3 15,2 1-11-15,0 1 24 16,4 8-1-16,0-1 5 16,4 0-28-16,1 1 6 0,3-6-10 15,-1-2 32-15,2-3-18 16,6 0 38-16,3-7-39 16,0 6 45-16,0 2-52 15,0 0 7-15,0 1-3 16,-3-3 8-16,-6-4-14 15,0-1 0-15,-1-4 36 16,1-1-46-16,3 0 10 16,-2-1 0-16,1 2-17 15,0 0 23-15,-2-2-6 16,-2-4 0-16,-1-4 22 16,-3-5-24-16,-4-3 2 15,-5-4 0-15,-4-6-12 16,0-3 16-16,-4-4-4 0,2 0 0 15,-2-3 22-15,0 2-29 16,1-1 7-16,0-1 0 16,2-2-19-16,4-6 26 15,-2-1-7-15,4 1 0 16,-3 2 18-16,-1 0-23 16,-1 0 5-16,-2-2 0 15,-2-1-20-15,0-5 27 16,-1 0-7-16,-2-1 0 15,-2-3 19-15,2-7-26 16,-3-4 7-16,-2-5 0 0,-5-8-24 16,-4-5-16-1,-9-6-38-15,-11-14-67 0,-9-3-126 16,-11-10-213-16</inkml:trace>
  <inkml:trace contextRef="#ctx0" brushRef="#br0" timeOffset="31854.8385">1291 5712 344 0,'0'0'73'0,"0"0"-44"15,0 0 50-15,0 0-32 0,-91 12-22 16,63 0 48 0,-2 2-37-16,-1 4-33 0,-6 10 24 15,-1 4-11-15,1 7-14 16,1 4-1-16,3 0 23 16,5 1-24-16,4 1 0 15,2 3 0-15,4 4-3 16,0 9 11-16,6 7-8 15,-1 8 0-15,-1 5 19 16,1 3-1-16,1 3-18 16,-3 5 0-16,-3 1-1 15,5 5 14-15,-4 4-13 16,-2 3 4-16,7 2 9 16,-9 3 1-16,3-3-14 0,-1 0 4 15,-2 2-3 1,4 2 16-16,-2-1-17 0,-6 10 24 15,-2 5-15-15,4 4 21 16,1-1-17-16,4 2-11 16,5-9 14-16,5-2-3 15,-2-3-13-15,10-2 0 16,-3-1 17-16,3 6-15 16,0 2-2-16,0-1 0 15,3 2-20-15,10-4 35 16,1-7-15-16,5-2 0 15,2-7 21-15,6-2-39 16,7-2 18-16,0 2 0 16,-1 1-2-16,0 0 16 15,-5 1-14-15,-1-2 0 0,0-3 18 16,-3-1-26 0,1-3 8-16,-1-4 0 0,1-5-10 15,-2 0 26-15,1-3-16 16,-2-2 0-16,0-3 12 15,-5-1-16-15,-1 4 4 16,-2-5 0-16,-4 1-17 16,-1-7 25-16,-1 1-8 15,-1 4 0-15,2 2 17 16,0 1-19-16,3 1 2 16,3-3 0-16,0-1-15 0,1 2 28 15,2-2-13 1,3-3 0-16,3-1 8 0,1 2-11 15,6-2 3-15,2 2 0 16,6-3-8-16,9-6 22 16,11-3-14-16,13-9 0 15,13-17-183-15,9-27-288 16</inkml:trace>
  <inkml:trace contextRef="#ctx0" brushRef="#br0" timeOffset="35518.2161">16722 8451 376 0,'0'0'198'15,"0"0"-145"-15,0 0 45 16,0 0-6-16,0 0-37 16,0 0 66-16,0 0-66 15,0-10 22-15,0 2-30 16,0 0-47-16,0 2 61 16,0-3-46-16,-6 4-12 15,-6 0 13-15,-3 2-8 0,-3 1-8 16,-2 2 0-16,-5 0 17 15,-2 0-12-15,-1 3-5 16,0 5 0-16,1 0 8 16,0 2 0-16,0 2-8 15,-1 1 0-15,0 3 17 16,-4 4-17-16,0 1 0 16,-3 4 4-16,-2 0-15 15,-1 1 15-15,0 1-4 16,7 0 0-16,9 0 17 0,9 0-23 15,10 5 6 1,3 4 0-16,0 5-8 0,8 4 14 16,8 8-6-1,5 0 0-15,3 4 15 0,3 1-27 16,6 5 12-16,3-3 0 16,6-1-1-16,7-4 12 15,2-10-11-15,11-7 0 16,6-9 17-16,4-7-12 15,4-5-5-15,6-9 0 16,1-8 9-16,2 0 0 16,-1-18-9-16,1-14 0 15,-3-10 13-15,-2-11-13 16,-3-11 0-16,-10-3 1 16,-14-5-7-16,-14-2 11 0,-13-1-10 15,-16 2-1 1,-10 0-43-16,-4 1 45 0,-26 0 0 15,-14-4 4-15,-12-1-21 16,-13 12 25-16,-8 9-4 16,-6 20 0-16,-8 16 3 15,-7 12-12-15,-5 8 9 16,-1 13 0-16,-2 19-21 16,4 12-70-16,-3 8-177 15,-2 2-260-15</inkml:trace>
  <inkml:trace contextRef="#ctx0" brushRef="#br0" timeOffset="80339.435">19900 9104 400 0,'0'0'61'0,"0"0"-55"16,0 0 147-16,0 0-54 16,0 0-17-16,0 0-19 15,0 0-1-15,0 0-3 16,75 0-38-16,-47 0 19 16,2 2-16-16,1 1-19 15,-1-2 10-15,-2 2-15 16,-1-1 0-16,-1 1-4 15,-2-2-4-15,0 1-16 16,-2-2-33-16,-1 2-46 16,-5-2-7-16,-7 0-185 15</inkml:trace>
  <inkml:trace contextRef="#ctx0" brushRef="#br0" timeOffset="80693.4364">19894 9199 463 0,'0'0'112'16,"0"0"-67"-16,0 0 37 16,0 0 17-16,0 0-58 15,0 0-27-15,9 0 32 16,6 5-43-16,4-1 11 15,1-1-14-15,2-3-128 16,1 0-420-16</inkml:trace>
  <inkml:trace contextRef="#ctx0" brushRef="#br0" timeOffset="90948.6052">16516 9456 688 0,'0'0'97'0,"0"0"-48"16,0 0-48-16,0 0 57 16,0 0 0-16,0 0-32 15,0 0 16-15,0 0-19 16,89 16 24-16,-47-7-9 16,4-1-30-16,3-1 10 15,2 0-18-15,4 2 0 16,1-3-4-16,-3 2 4 15,-2 1-4-15,-3 0-122 16,-5-3-105-16,-3-3-170 16</inkml:trace>
  <inkml:trace contextRef="#ctx0" brushRef="#br0" timeOffset="195645.6923">4723 3900 637 0,'0'0'81'15,"0"0"43"-15,0 0-21 16,0 0-5-16,0 0-5 15,0 0-85-15,0 0-3 16,0 9-2-16,0 10 16 16,0 3 19-16,0 0-38 15,0-2 4-15,0-2-12 16,0-3 8-16,0-5-3 16,0-3-82-16,9-7-193 15,8-3-131-15</inkml:trace>
  <inkml:trace contextRef="#ctx0" brushRef="#br0" timeOffset="195836.1478">4928 3961 637 0,'0'0'56'0,"0"0"-12"16,0 0 20-16,0 0 53 15,-58 89-27-15,46-63-80 16,-2 0 26-16,1-2-24 15,4-1-12-15,0-4 0 16,2-2 9-16,4-2-32 16,1-2-51-16,2-8-185 15</inkml:trace>
  <inkml:trace contextRef="#ctx0" brushRef="#br0" timeOffset="196136.6543">4853 4221 905 0,'0'0'35'0,"0"0"-13"15,0 0 0-15,0 0-9 16,0 0 15-16,88 21-18 16,-74-10 24-16,-4 0-34 0,-7 0 9 15,-3 0-27-15,0 2 19 16,-2 1-1-16,-6-4 11 15,2 0 7-15,3-4-11 16,3-3-7-16,0 1 0 16,0-1 4-16,4 0 10 15,14 0 5-15,6 2-13 16,7-1 21-16,3 3-54 16,1-1 2-16,-2-2-356 15</inkml:trace>
  <inkml:trace contextRef="#ctx0" brushRef="#br0" timeOffset="197052.4937">9091 4192 755 0,'0'0'72'0,"0"0"-70"15,0 0-2-15,0 0 101 16,0 0-58-16,0 0-2 16,-15 72-40-16,10-54 18 15,4-4-25-15,1-1 6 16,0-1-45-16,0-8-93 15,0-1-280-15</inkml:trace>
  <inkml:trace contextRef="#ctx0" brushRef="#br0" timeOffset="197260.8303">9219 4299 328 0,'0'0'334'0,"0"0"-325"16,0 0 85-16,0 0 13 15,0 0-5-15,0 0-37 16,-55 85-54-16,40-62 19 16,0 1-30-16,2 3 0 15,1-2-1-15,1 1 9 16,1-4-23-16,5-3-44 16,4-4-150-16,1-7-175 15</inkml:trace>
  <inkml:trace contextRef="#ctx0" brushRef="#br0" timeOffset="197554.2839">9186 4579 791 0,'0'0'86'0,"0"0"-85"16,0 0 113-16,0 0-62 15,0 0-5-15,0 0-38 16,60 25 19-16,-44-13-28 15,1 3 0-15,-8 2 6 16,-8 3-18-16,-1 0 18 16,0-1-6-16,-6-2 0 15,0-6 17-15,2-4-19 16,4-3 2-16,0-4 0 16,0 0 11-16,22 0-2 0,5 0 20 15,6 0-29-15,3 0 25 16,4 0-59-16,-3 3-23 15,-7 2-424-15</inkml:trace>
  <inkml:trace contextRef="#ctx0" brushRef="#br1" timeOffset="337655.8599">6839 8461 276 0,'0'0'112'0,"0"0"0"0,0 0-61 16,0 0 88-16,0 0-50 15,0 0-20-15,-11-16 44 16,8 15-69-16,0-2-36 16,0 3 54-16,1-2-50 15,-5 2 37-15,-2 0-49 16,-1 0 21-16,-2 0-21 15,3 0 0-15,1 0 0 16,-2 0-8-16,3 3 26 16,-1 2-18-16,-1 1 0 0,0 2 9 15,0-1-15-15,-1 0 6 16,-2 3 0-16,3 0-4 16,1 1 12-16,-2 1-8 15,1 1 0-15,3 1 12 16,0-2-28-16,0 3 16 15,2-1 0-15,-1 1-1 16,1-1 12-16,-1 1-11 16,2-1 0-16,-1 1 6 15,-1 0-19-15,-2 1 14 16,4-1-1-16,-3 1 0 16,1-1 6-16,2-1-6 15,0-1 0-15,2-1 3 16,-1 1-8-16,1 0 5 15,1 2 0-15,-3-3-8 0,3 4 24 16,-1-2-16-16,1 2 0 16,0-1 4-16,0-1-9 15,0 0 5-15,0 0 0 16,0-1-3-16,1 0 12 16,5 2-9-16,-2-1 0 15,2 0 6-15,-1 0-13 16,1-2 7-16,1 1 0 15,1-1-5-15,-1-1 13 16,2-3-8-16,3 0 0 16,-3-4 2-16,2-1-4 15,2 1 2-15,-1-3 0 0,6-1-1 16,-2 0 16-16,5 0-13 16,1-1-2-16,-2-8 7 15,7-1 1-15,-5 2-8 16,-1-1 0-16,-3-2-5 15,0 0 13-15,-2-1-9 16,-1-1 1-16,-1-3 0 16,-1-1 2-16,-3-2-2 15,2 0 0-15,-3-2-1 16,-3-2 10-16,0 1-9 16,0 1 0-16,0 1 1 15,0 0-3-15,-3 1 2 16,3 0 0-16,-3-1-6 0,0 0 14 15,-1 1-8-15,-1 1 0 16,-1-2 7-16,0-1-15 16,0 4 8-16,0 0 0 15,0 2-1-15,-1 0 10 16,-5-1-9-16,-2 1 0 16,0-2 16-16,-2 3-16 15,1-1 0-15,-1 1 0 16,-2 2 0-16,3 2 5 15,0 2-8-15,-1 2 3 16,-1 2 0-16,0 0-11 16,-2 2 14-16,1 2-3 15,-4 0 0-15,1 0-8 0,-3 0-4 16,3 5 11-16,-3 1-94 16,2 2-23-16,-1-1-111 15,2-7-490-15</inkml:trace>
  <inkml:trace contextRef="#ctx0" brushRef="#br2" timeOffset="426766.1">2033 11980 756 0,'0'0'191'0,"0"0"-88"16,0 0-30-16,0 0-9 15,0 0 26-15,0 0-82 16,0 0 11-16,52-1 2 15,-18-2-17-15,14 2 38 16,10-4-42-16,8 1 2 16,5 2 3-16,-2-2 9 15,-6 3-14-15,-8 1 0 16,-10 0-22-16,-7 0-38 16,-11 0-101-16,-9-2-153 15,-8-5-311-15</inkml:trace>
  <inkml:trace contextRef="#ctx0" brushRef="#br2" timeOffset="428236.5545">3178 11869 901 0,'0'0'163'16,"0"0"-161"-16,0 0 68 0,0 0 6 15,0 0-36 1,0 0-20-16,-25 7-20 0,10 3 0 16,3 1-5-16,1 0 11 15,6 0-6-15,5 0 0 16,0-1 6-16,7 3-8 15,5 3 2-15,9 1 0 16,-3 2 13-16,-2 1 0 16,-4 3-13-16,-7 1 0 15,-5 4 10-15,0-2-10 16,-12 0 0-16,-9-3 0 16,4-5 0-16,1-7 13 15,7-5-16-15,6-5 3 16,3-1 0-16,0 0 2 0,0-4-2 15,3-12-48 1,19 0-90-16,5-2 14 0,-3 4 84 16,0 6 15-16,-3 2 21 15,-6-1 4-15,1 0 1 16,-2 1 14-16,0-3 27 16,0-1-29-16,4-2 50 15,-8-2-47-15,2-5-8 16,-6 0 27-16,2-2-32 15,-4 0 0-15,-2 6 8 16,-2 5 2-16,0 6 47 16,0 2 3-16,0 2-48 15,0 0 10-15,0 0-25 16,0 0-6-16,0 2-7 16,1 12 2-16,2 4 11 0,0 5 16 15,1-1-13-15,-1-3 27 16,-3 2-28-16,0-6-2 15,0-4 0-15,0-2 5 16,0-4-5-16,0-5 0 16,0 0 11-16,2 0-4 15,2 0-7-15,4-2-16 16,5-10-8-16,4 2-116 16,2 2 77-16,-2 4-41 15,-3 4 37-15,-3 0 42 0,2 0-7 16,-5 0 32-1,-1 0-3-15,1 0 8 0,-1 0-5 16,2 0 0-16,-1 0-23 16,-4 0-26-16,-2 0 1 15,-2 0 16-15,0 2 25 16,0 12-7-16,-2 4 14 16,-7 2 58-16,3 1 18 15,3-1 42-15,3-4-77 16,0-6-6-16,0-1 19 15,0-5-50-15,14-3 15 16,2-1-15-16,-1 0-3 16,6-13-1-16,-6-3-15 15,-2-6-128-15,-10 3 36 16,-3 0-35-16,0 4 51 0,0 6 74 16,-9 7 17-16,-4 2 41 15,2 0-39-15,-2 0-1 16,7 2 20-16,1 7 7 15,2-1 33-15,3 0-34 16,0 3 13-16,0-2 21 16,0-2-47-16,8-2-2 15,8 0-6-15,-2-5 7 16,2 0-9-16,-1 0-4 16,0 0-33-16,0-2 31 15,-2-9-42-15,1-2 44 16,-2-1-3-16,1 1 13 0,-2 0-5 15,0 4-5-15,0 0 0 16,-2 5 14-16,4 3-11 16,-2 1-3-16,-4 0 0 15,2 4-20-15,-3 4 20 16,-3 3 0-16,3 0 0 16,3 2 11-16,0-2-10 15,-3-3 6-15,3-4 20 16,0-2-27-16,4-2 56 15,2 0 23-15,3-11-43 16,1-6 12-16,-1-5-39 16,3-3 24-16,-3-4-23 15,0-2 4-15,0-1-11 16,-11 3-3-16,-1 1 5 16,-4 9 19-16,-2 8-18 0,0 5 22 15,0 6 19-15,0 0-38 16,0 3-18-16,0 15 7 15,0 8 2-15,0 4-13 16,-3 1 23-16,1-3-10 16,2-2 0-16,0-6-11 15,0-7-33-15,0-9-209 16,0-4-358-16</inkml:trace>
  <inkml:trace contextRef="#ctx0" brushRef="#br2" timeOffset="428380.3359">4089 11975 675 0,'0'0'86'0,"0"0"-53"15,0 0-26-15,50 80 17 16,-28-47-24-16,-7 8-358 16</inkml:trace>
  <inkml:trace contextRef="#ctx0" brushRef="#br2" timeOffset="428963.5405">1991 13257 330 0,'0'0'357'16,"0"0"-326"-16,0 0 42 15,0 0 62-15,0 0 9 16,91-53-21-16,-70 45-86 15,13 0 0-15,12-1 24 16,12-2-60-16,14-2 38 16,13 1-22-16,9-3-12 15,6 0 7-15,1 1 0 0,-4 2-9 16,-7 0-3 0,-7 2 17-16,-8 0-21 0,-8 1 4 15,-15 4 0-15,-20 3-19 16,-16 0 28-16,-10 1-9 15,-6 1 0-15,0 0-61 16,0 0 9-16,0 0-101 16,0 0-145-16,0 0-200 15</inkml:trace>
  <inkml:trace contextRef="#ctx0" brushRef="#br2" timeOffset="429401.7291">3700 13210 954 0,'0'0'99'0,"0"0"-40"16,0 0-7-16,0 0 59 15,0 0-66-15,91-31-42 16,-50 23 9-16,-4 2-12 16,0 3-69-16,-6 3-92 15,-14 0-190-15,-11 0-403 16</inkml:trace>
  <inkml:trace contextRef="#ctx0" brushRef="#br2" timeOffset="429573.167">3909 13218 369 0,'0'0'337'15,"0"0"-275"-15,0 0 82 16,0 0 0-16,0 0-66 16,-36 94-2-16,32-67-55 15,4 0 9-15,0 3-10 16,0-4-6-16,0-1-12 15,0-3-2-15,12-10-104 16,4-9-146-16,2-3-215 16</inkml:trace>
  <inkml:trace contextRef="#ctx0" brushRef="#br2" timeOffset="430218.6621">4000 13428 731 0,'0'0'139'0,"0"0"-66"15,0 0 66-15,0 0-54 16,0 0-71-16,0 0 37 16,0 68-35-16,24-68 0 15,3 0 13-15,0-7-29 16,-5-9-11-16,-6-2-7 16,-7-4-82-16,-6 2 52 15,-3-1 5-15,0 8 25 0,-1 6 15 16,-8 5 3-16,-3 2 0 15,3 0-6-15,1 11 13 16,4 2-7-16,1-2 13 16,3 0-11-16,0-4 28 15,7 0-23-15,7-7 17 16,10 0 11-16,-2 0-34 16,5-9 17-16,-6-7-18 15,6-3 10-15,-8-1-7 16,-4 1-3-16,-6 2 0 15,-6 6 7-15,-3 3 0 16,0 5 46-16,0 3-50 16,0 0 4-16,-10 8-11 15,1 10 5-15,-2 3-1 16,8-1 9-16,-1-3 2 0,4-3-7 16,0-4-4-16,4-4 5 15,10-6 11-15,5 0-6 16,5-3-2-16,1-14 13 15,1-5-10-15,-1-3-11 16,-6-5 0-16,-2 0 5 16,-8 1-19-16,-5 3 14 15,-1 9 0-15,-3 7 40 16,0 7-39-16,0 3 14 16,0 2-15-16,-12 18 0 15,2 6 7-15,-1 3-7 16,4 1 0-16,7 0-2 0,0-5 5 15,0 2-3-15,10-7 0 16,10-1-14-16,7-2-67 16,1-2-257-16</inkml:trace>
  <inkml:trace contextRef="#ctx0" brushRef="#br2" timeOffset="693302.9103">19609 8372 409 0,'0'0'127'0,"0"0"-117"16,0 0 30-16,0 0 37 15,0 0-33-15,0 0 9 16,0 0-35-16,0 0-10 15,0-3 23-15,0 12-29 0,0 10 53 16,0 8 12 0,0 8-47-16,-1 6 39 0,-1 4-48 15,-1 3 6-15,2 3 15 16,-2-2-26-16,0 4 19 16,-1 0-5-16,-2 3-13 15,1 2 27-15,-1-1-33 16,1 1 1-16,-2-4 23 15,4-4-9-15,-1-1-8 16,2-6-8-16,-1-3 12 16,3-10-2-16,0-5-10 15,0-10 0-15,0-8-6 16,0-5 13-16,0-2-7 16,0 0 24-16,0-17-15 0,0-16-1 15,-1-13-8 1,-4-7-126-16,-1-3-118 0,-7-2-343 15</inkml:trace>
  <inkml:trace contextRef="#ctx0" brushRef="#br2" timeOffset="694645.8699">19596 8262 520 0,'0'0'60'0,"0"0"-30"16,0 0 78-16,0 0 43 15,0 0-77-15,0 0 11 16,-7 0-41-16,7 0-31 0,0 0-2 16,0 0-11-1,0 0 0-15,0 0 5 16,14 0 7-16,10 0 5 0,7 0 18 15,8 0-27-15,9 0 2 16,11 0-10-16,9 0 0 16,5 0-3-16,4 0 11 15,0 0-8-15,0 8 0 16,-1 1 11-16,2 1-16 16,-3-3 5-16,0 0 0 15,0-3-7-15,1 0 13 16,-3-1-6-16,-6 1 0 15,-5 0 11-15,-10-1-23 16,-5 0 9-16,-6 1 3 16,-4-4-7-16,-3 1 12 15,-1-1-5-15,-3 0 0 0,-2 0 11 16,-4 0-16-16,-5 0 5 16,-5 0 0-16,-5 0-10 15,-2 0 14-15,-4 0-4 16,-3 0 0-16,0 0 2 15,0 0-2-15,0 0 0 16,0 0 0-16,0 0-21 16,0 0 26-16,0 0-5 15,0 0 0-15,0 2 15 16,0 10-18-16,0 2 3 16,0 8 0-16,0 3-8 0,0 6 17 15,0 2-9-15,0 3 0 16,0 4 5-16,-1 1-9 15,1 0 4-15,0 0 0 16,0 1-3-16,0 2 8 16,-2 1-5-16,1 3 0 15,-3 2 13-15,2-3-18 16,-1-1 5-16,0 0 0 16,2-3-7-16,-2 3 12 15,-1 0-5-15,3-5 0 16,-1-1 14-16,-1-9-18 15,3-6 4-15,-1-3 0 16,1-8-14-16,0-3 22 0,0-5-8 16,0-5 0-1,0-1 11-15,0 0-15 0,0 0 4 16,0 0 0-16,0 0 28 16,-2 0-8-16,-2 0 27 15,-6 0-23-15,-7 0-15 16,-5-1-10-16,-6-2 1 15,-8 2 0-15,-6-1-18 16,-4 2 26-16,-6-2-8 16,-5 2 0-16,-7 0-2 15,-6-3-4-15,-5 3 6 16,0 0 0-16,2 0-9 0,-3 0 7 16,0 0 2-1,0 0 0-15,3 5 10 0,0-2-10 16,7-1 0-16,4-2 2 15,1 0-6-15,5 0 4 16,4 0 0-16,3 0 0 16,4 0 19-16,2 0-32 15,4-5 13-15,-1 3 0 16,3-1 5-16,2 0 0 16,7 0-5-16,9 2 12 15,8-1 11-15,7 1-12 16,4-1-11-16,0 2 9 15,0 0 3-15,0-2-12 16,0 2 0-16,0 0 0 16,0 0 20-16,0 0-27 0,0 0 7 15,0 0 0-15,0 0-18 16,0 0 10-16,0 0 5 16,1 4-83-16,7-1-75 15,-4-3-416-15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05:37.61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25755 14021 547 0,'0'0'30'0,"0"0"32"16,0 0-27-16,0 0 66 16,0 0 27-16,0 0-67 15,0 0 2-15,-75-71-61 16,65 62 29-16,-4 4 5 15,2-4-21-15,-2 4 18 16,-2-1-33-16,-1 1 10 16,0 0 5-16,-4 3-7 15,-1 0-8-15,1 2 1 16,-1 0 19-16,-1 0-10 0,3 0-10 16,-2 0 1-16,0 0-7 15,-2 0 10-15,2 2-4 16,1 2 0-16,0 0 27 15,1 1-31-15,1 0 4 16,0 2 0-16,-2 0-13 16,3 3 23-16,-4-1-10 15,0-2 0-15,2 3 17 16,1 0-22-16,-2 3 5 16,3 0 0-16,0 4 12 15,3 0 0-15,0 0-11 16,5 0 12-16,-1 3 8 0,0 2 2 15,4 0-23 1,4 3 7-16,0-3 7 0,3 0-1 16,-1 1-13-16,-1 0 0 15,2 1 27-15,0-2-28 16,0 2 1-16,0 1 0 16,0-1-10-16,0-1 18 15,0 2-8-15,3 0 0 16,0-3 21-16,3-1-27 15,1-2 6-15,3 1 0 16,3-1-12-16,3 1 17 16,0-1-5-16,1 2 0 15,0 1 18-15,1-1-22 16,4 2 4-16,-1-1 0 16,3 1-15-16,0-1 23 15,-1 0-8-15,3-2 0 16,4-3 13-16,1-3-19 0,5-3 6 15,-3-4 0-15,1-3-11 16,2-4 26-16,1 0-15 16,5 0 0-16,1 0 15 15,6-7-20-15,-1-5 5 16,0 2 0-16,-2-4-5 16,-3-2 11-16,-4-1-6 15,-1-3 0-15,-6 0 9 16,-3-4-15-16,-6 0 6 15,0 0 0-15,-4-1-9 0,-1 1 16 16,0-2-7-16,-3 3 0 16,0-2 15-16,0 0-17 15,-2 1 2-15,1-1 0 16,-4-1-13-16,0-1 18 16,-2 0-5-16,-4-3 0 15,-2 2 18-15,-2-2-21 16,0 2 3-16,0-1 0 15,-5 3-20-15,-5-1 28 16,-5 1-8-16,1 2 0 16,-3 1 19-16,-4-1-24 15,-2 4 5-15,-3 1 0 16,-3 3 1-16,-1 1-1 0,1 3 0 16,0 0-3-16,-2 5 22 15,-3 3-28-15,1 3 9 16,-6 1 0-16,0 0-13 15,0 0 13-15,-2 8-36 16,-5 6-58-16,1-5-149 16,-6-2-170-16</inkml:trace>
  <inkml:trace contextRef="#ctx0" brushRef="#br0" timeOffset="11049.6023">31145 12576 379 0,'0'0'60'0,"0"0"-31"16,0 0 32-16,0 0 25 15,0 0-29-15,0 0-56 16,0 0 67-16,-73-33-60 16,64 32 7-16,2-3 24 15,1 3-29-15,0-1 15 16,-3 0-20-16,2 2 3 16,-3 0 25-16,-1 0-23 15,-1 0-2-15,1 0-8 16,-4 0 20-16,2 3-9 0,-3 4-11 15,0 0 2 1,0-1 2-16,3 0 7 0,-4 0-11 16,2 2 35-16,-1-1-3 15,4 3 16 1,2-2-48-16,-1 3 0 0,1 0-7 16,-3 0 21-16,-1 2-14 15,-1 3 2-15,2 1 24 16,-2 0 4-16,6 1-30 15,1 2 2-15,1-2-2 16,0 4 12-16,0 0-12 16,1-1 0-16,0 2 20 15,0-2-16-15,-1-2-4 16,3 1 9-16,-1-1-14 16,-1 0 24-16,3 0-19 0,0-1 2 15,0 3 32 1,1-2-29-16,2 1-5 0,0 1 0 15,0-2-3-15,0 3 17 16,0-2-14-16,0-1 0 16,5-1 23-16,1 1-33 15,0-2 10-15,0-1 0 16,3-1-11-16,-3-1 25 16,1-3-14-16,4 2 0 15,2-2 14-15,-1 1-19 16,1 2 5-16,0-3 0 15,-1-2-20-15,2 2 35 16,2-3-15-16,1 0 0 0,-1 0 17 16,3-2-27-16,1 2 10 15,0-4 0-15,2 1-19 16,1 0 31-16,-1-1-12 16,1 1 0-16,-3-5 24 15,2 5-39-15,-2-2 15 16,2-1 0-16,1-1-17 15,-3-1 29-15,-1 0-12 16,0 0 0-16,-3 0 22 16,2 0-33-16,-3 0 11 15,3 0 0-15,0-1-11 0,-2-2 17 16,4 1-6 0,-1 0 0-16,1 1 20 15,-1-1-30-15,-3 0 10 0,1-1 0 16,-2 0-9-16,-1-1 20 15,0-3-11-15,1-1 0 16,-3-2 21-16,3 1-36 16,-5-2 15-16,1 1 0 15,0 0-7-15,-2 2 16 16,2-2-9-16,2-1 0 16,-2-1 14-16,2-2-16 15,-2 0 2-15,-1-3 0 16,0-1-7-16,-2 1 23 15,-1 0-16-15,-2 0 0 16,0 0 18-16,0 0-7 0,-5 0-11 16,0 1 0-16,0 1-12 15,0-2 24-15,0 0-12 16,0 0 0-16,-4-1 26 16,-2-1-30-16,0 4 4 15,0-3 0-15,0 5-16 16,-3-1 32-16,2 1-16 15,-1 0 0-15,0 1 18 16,1-1-26-16,0 1 8 16,-1 0 0-16,-2 1-6 15,-2-2 8-15,0 3-2 16,0-4 0-16,0 2 20 0,-2 2-31 16,1 0 11-16,-2-2 0 15,1 3-15 1,-2-1 31-16,0 0-16 0,1 1 0 15,-1 1 11-15,-2-1-21 16,1 0 10-16,-2-2 0 16,3 3-9-16,-4-1 13 15,0 1-4-15,0 2 0 16,-1-2 19-16,0 2-24 16,6 3 5-16,1 0 0 15,3 3-21-15,2 0 33 16,-1 0-12-16,-1 0 0 15,-2 0 10-15,-5 0-16 0,-1-2 6 16,-1 2 0-16,-1 0-20 16,2 0 21-16,1 0-4 15,-4 0 1-15,1 0-119 16,-2 5 13-16,-1-2-148 16,1-1-169-16</inkml:trace>
  <inkml:trace contextRef="#ctx0" brushRef="#br0" timeOffset="18769.552">8390 5495 430 0,'0'0'20'15,"0"0"-20"-15,0 0 0 16,0 0 36-16,0 0 55 16,0 0-11-16,0 0-35 0,79 73-2 15,-57-53 13 1,3 2-37-16,0 2-14 0,3 3 62 15,0 3-49-15,2 3 14 16,3 6-31-16,1 4 26 16,5 5-28-16,-2 3 1 15,2 3 0-15,4-1-8 16,2-2 26-16,-1 2-18 16,1 2 0-16,3 1 17 15,0-1-27-15,1-3 10 16,-1-2 0-16,7-2-6 15,2-2 16-15,4-1-10 16,-3-1 0-16,6 0 14 16,-3-2-29-16,-1-1 15 15,1 0 0-15,0 1-10 16,2-2 23-16,0 4-13 0,-1-2 0 16,1 5 9-16,4 0-17 15,-3-2 8-15,2-2 0 16,1-6-9-16,0-3 16 15,3-5-7-15,-1-1 0 16,2 0 11-16,7-1-17 16,-5 0 6-16,6 0 0 15,-6-4-10-15,3 1 20 16,2-7-10-16,2 3 0 16,4-6 9-16,-2 3-18 15,-2-1 9-15,1-3 0 16,-2-1-7-16,-2-4 22 15,0-4-15-15,-6 1 0 0,1-5 6 16,0 0-7-16,-1 0 1 16,-5 0 0-16,-4-6-11 15,-8-8 20-15,-5-3-9 16,-3-2 0-16,-2-3 13 16,-3 0-21-16,0-3 8 15,-4 0 0-15,-4-1-6 16,-3 3 16-16,-5 4-10 15,-6 2 0-15,-4 2 13 16,0 0-7-16,-4 1-4 16,-1 0 4-16,2-3 26 15,-1-2-17-15,0-1-15 0,-2 3 10 16,-1 0 3 0,-2 1 16-16,1 2-22 0,-4 4-6 15,0 2 20-15,-3 1 0 16,0 4-17-16,0 0-4 15,0-3 11-15,0 3-21 16,0-1 10-16,0 0-22 16,0 1-10-16,0 0-134 15,-6-1 18-15,-4 0-242 16</inkml:trace>
  <inkml:trace contextRef="#ctx0" brushRef="#br0" timeOffset="19099.0201">12381 6911 529 0,'0'0'211'16,"0"0"-149"-16,0 0-34 15,0 0-13-15,0 0 24 16,0 0-39-16,61-26 21 15,-37 26-20-15,-1 0-1 16,-2 1 0-16,-1 10 21 16,-3 4-7-16,-1 7-7 0,-4 5 4 15,-3 6 19 1,-6 1 40-16,-3 3-69 0,0-3 12 16,0-1-4-16,-2-2 9 15,-3-2-18-15,0-3 0 16,2-4-35-16,2-8-167 15,-1-6-516-15</inkml:trace>
  <inkml:trace contextRef="#ctx0" brushRef="#br0" timeOffset="21198.8982">13120 5320 613 0,'0'0'44'0,"0"0"46"16,0 0-24-16,0 0 5 15,0 0 46-15,0 0-100 16,-9-13 2-16,9 13-19 16,0 0 20-16,1 7-22 15,10 4 2-15,0 3 0 16,4 0-2-16,3 2 23 15,2 0-21-15,7 2 22 16,2 0 2-16,4 2-4 0,4-2-20 16,-1-2 2-1,0-2 11-15,4 0-10 0,0-3-3 16,-2 0 0 0,-1 1 26-16,-1-2-26 0,-3 0 0 15,-3 1 2-15,-2 0-21 16,-3-1 24-16,-1 3-5 15,-2-2 0-15,-2-1 18 16,-1 1-23-16,-2 1 5 16,-1 1 0-16,2-1-16 15,-2 0 32-15,4 2-16 16,-4-1 0-16,2 1 10 16,-1 3-12-16,0-1 2 15,3 2 0-15,-2 3-19 16,0-1 28-16,-3 3-9 15,1-3 0-15,-6-2 15 16,2-1-21-16,-4-6 6 0,-2-1 0 16,-2-3-8-16,-2-2 10 15,-1-3-2-15,1-2 0 16,-2 0 19-16,0 0-24 16,0 0 5-16,0 0-25 15,0-9-95-15,0-8-243 16</inkml:trace>
  <inkml:trace contextRef="#ctx0" brushRef="#br0" timeOffset="21537.8915">14064 5719 737 0,'0'0'84'0,"0"0"-61"15,0 0-31-15,0 0 8 16,0 0 0-16,0 0 94 16,46 30-88-16,-34-13 11 15,4 3 42-15,-5 7-46 16,-1 2 33-16,-1 3-45 16,-4 1 8-16,-5-3 41 15,0 0-48-15,0-2 35 16,-8-6-16-16,-7-3-4 15,0-5 28-15,-6-5-42 0,-2-1 0 16,-7-5 23-16,-5-3-11 16,0 0-15-16,-1 0 0 15,4-7-20-15,7-3-31 16,3-1-203-16,7-2-374 16</inkml:trace>
  <inkml:trace contextRef="#ctx0" brushRef="#br0" timeOffset="24889.4327">16458 5382 343 0,'0'0'111'0,"0"0"-37"16,0 0 36-16,0 0-56 16,0 0 94-16,0 0-75 15,0 0-46-15,0 0 54 16,0 0-57-16,0 0 21 16,0 0-40-16,0 0 21 15,0 0-17-15,0 5-9 16,-3 3 0-16,-3 4 30 15,-2 1-20-15,-1 1 1 16,0 2-1-16,2 1 19 16,-3 0-14-16,1 0-15 15,1 2 4-15,-3-1 5 16,1 3 10-16,0-2-19 16,1 1 0-16,0-3 36 15,-2 0-30-15,4 0-6 0,-3 0 0 16,2-1 2-16,1-1 10 15,0-2-12-15,0-2 0 16,3-3 26-16,-1-2-29 16,1 0 3-16,-1-2 0 15,-1 0-11-15,1 1 22 16,0 1-11-16,0-1 0 16,4-3 23-16,-2-1-31 15,1 1 8-15,2-1 0 16,0-1-8-16,0 0 8 0,0 0 0 15,-1 0 0 1,-1 0-55-16,-1 0-11 0,0-1-125 16,-2-1-7-16,-1-1-49 15,0-2-173-15</inkml:trace>
  <inkml:trace contextRef="#ctx0" brushRef="#br0" timeOffset="25368.9438">16174 5666 440 0,'0'0'146'0,"0"0"-65"16,0 0 16-16,0 0-19 15,0 0 53-15,0 0-115 16,0-3 5-16,0 3-18 15,0 0 22-15,0 0-12 16,-1 0-8-16,-2 10 7 16,1 0 49-16,-3 3-54 15,2 3 20-15,-2 2 19 16,0 4-43-16,2-2 42 16,-1 4-45-16,1-1 3 15,0 0-7-15,-1-4 20 16,1 1-16-16,1-4 0 15,1-2 38-15,1-1-36 0,0-5-2 16,0-1 0 0,0-2-6-16,0-3 19 0,0-1-13 15,1 1 7-15,12-2 17 16,4 0 8-16,5 0-17 16,5-3-14-16,1-2 9 15,1-4 5-15,-1 1-15 16,0-2 0-16,1 1-14 15,-4 4 6-15,-2 5-152 16,-4 0-166-16,-9 0-327 16</inkml:trace>
  <inkml:trace contextRef="#ctx0" brushRef="#br0" timeOffset="30640.9706">25149 16425 197 0,'0'0'88'0,"0"0"-22"16,0 0 13-16,0 0-2 0,0 0-1 16,0 0 36-16,0 0-60 15,46-48 27-15,-46 44-43 16,0 0-4-16,0 0 32 15,0-3-50-15,-7 2-5 16,-3 1 1-16,-4 0 14 16,-1 0-8-16,-1 2-3 15,-5 0-5-15,1 2 0 16,1 0-1-16,-2 0-7 16,0 0 0-16,0 7 17 15,-1 1-22-15,0 1 5 16,2 3 0-16,-1 1-6 0,1 3 13 15,0-2-7 1,-1 6 1-16,2 0 24 0,-2 3-18 16,2 1-7-16,-1 1 0 15,4 1-4-15,0 3 13 16,2 0-9-16,5 0 0 16,0 0 14-16,5-2-18 15,2 2 4-15,2-3 0 16,0 3-13-16,0-5 19 15,0-1-6-15,5 1 0 16,2-1 14-16,2 0-17 16,2 1 3-16,2-2 0 15,2-3-7-15,6-1 19 16,4-2-12-16,3-6 0 0,7-1 9 16,2-6-12-16,3-3 3 15,0 0 0 1,-1 0-8-16,-3 0 20 0,-2-5-12 15,-2-3 0-15,-2-1 5 16,-2-1-17-16,-1 0 12 16,-5 0 0-16,-1-3-14 15,1 0 23-15,-1-1-9 16,0 2 0-16,-3-5 15 16,0 2-15-16,0 1 0 15,0-3 1-15,-2-3-12 0,-1-1 20 16,-3-1-9-1,0-2 0-15,-5-1 13 0,-1 1-15 16,-3-5 2 0,-1 4 0-16,-2-1 4 0,0-3 8 15,0 1-7-15,0-2 2 16,-8 1 15-16,-1 3-19 16,-2 1-3-16,-1 1 0 15,-6 4-9-15,-2-1 16 16,-4 4-7-16,-2 2 0 15,-3 1 15-15,-4 3-21 16,-1 5 6-16,-3 1 0 16,-2 2-20-16,2 3-49 15,4-4-155-15,-1-9-198 16</inkml:trace>
  <inkml:trace contextRef="#ctx0" brushRef="#br0" timeOffset="32651.6492">20624 5163 388 0,'0'0'133'16,"0"0"-43"-16,0 0 11 15,0 0 31-15,0 0-116 0,0 0 36 16,0 0-38-16,0-5 17 16,-5 15-19-16,-4 6 23 15,-1 1-15-15,-4 3 44 16,4 0-62-16,-2 2 23 15,0 1-14-15,0-1 21 16,-4 1-24-16,1 1-8 16,-3-1 0-16,-3-1-1 15,0-1 13-15,-3 0-12 16,-1-2 0-16,-2-4 29 16,-3-4-31-16,-1 0 2 15,-2-5 0-15,-3 1-11 16,0-2 23-16,-5-1-12 15,-3-3 0-15,-2 1 20 0,1-2-33 16,-2 0 13-16,2 0 0 16,-3 0-14-16,0 0 23 15,-2 2-9-15,-1-2 0 16,3 3 23-16,-1-1-29 16,3-1 6-16,-2 0 0 15,2 1-20-15,-2-1 33 16,2 2-13-16,3 1 0 15,2 1 15-15,1 2-23 16,1 0 8-16,-1 2 0 16,-4-1-26-16,-4 2 37 15,-6 0-11-15,-1-2 0 0,-2 3 17 16,-1-4-27 0,0 1 10-16,2 0 0 0,1-2-13 15,2 1 23-15,4-3-10 16,2-1 0-16,4-3 16 15,6 0-19-15,4 0 3 16,8 0 0-16,2 0-18 16,4 0 27-16,0 0-9 15,2 0 0-15,1-1 20 16,-1-2-37-16,-2 3 17 16,0 0 0-16,-4 0-16 15,1 0 29-15,1 0-13 16,0 0 0-16,-3 0 16 0,2 1-28 15,-2 1 12 1,-3 0 0-16,3 0-15 0,-1 1 19 16,-5 1-4-16,1 0 0 15,0 0 21-15,-3 3-31 16,1 1 10-16,0 1 0 16,1 1-1-16,3-1 16 15,0 3-15-15,2 1 1 16,3-2 29-16,3-1-15 15,6-2-15-15,7-1 5 16,0-4-9-16,2 3 15 16,1-1-11-16,0 0 0 15,1 0 21-15,2 0-34 0,0 0 13 16,0 1 0-16,0 0-14 16,0 4 38-16,0-1-24 15,2 1 0 1,2 0 19-16,2 0-17 0,-1-3-2 15,-1 0 0-15,-1-1-19 16,0-5 32-16,1-1-13 16,-1 0 0-16,3 0-61 15,2-15 17-15,1-8-208 16,-2-4-81-16</inkml:trace>
  <inkml:trace contextRef="#ctx0" brushRef="#br0" timeOffset="33042.0326">17648 5663 508 0,'0'0'94'0,"0"0"-76"16,0 0 91-16,0 0-42 15,0 0-36-15,0 0 61 16,-70-3-82-16,67 3 2 15,0 3 3-15,-2 9 0 16,1 4 9-16,-3 3 37 16,-1 6-41-16,2 2 70 0,0 3-64 15,3 3-11-15,0 1 41 16,3-1-46-16,0-1 7 16,0-5 3-16,12 0-2 15,0-7 12-15,4 0-29 16,1-7 7-16,4-3 4 15,2-5 9-15,7-1-21 16,5-4 0-16,7 0 24 16,5-4-32-16,7-8 8 15,8-2 0-15,10 1-18 16,13 3-126-16,5-1-159 16,-2 3-553-16</inkml:trace>
  <inkml:trace contextRef="#ctx0" brushRef="#br0" timeOffset="37981.8174">31232 17293 521 0,'0'0'24'15,"0"0"60"-15,0 0-12 16,0 0-12-16,0 0 32 15,-81-52-43-15,72 49 1 16,0-1 2-16,-2 2-49 16,-5 2 7-16,-1 0-8 15,-1 0 17-15,-3 0-16 16,2 2 1-16,-1 5-4 16,1 1 21-16,-2 4-2 15,1-1-19-15,1 2 16 0,-3 1-5 16,2 3 16-16,-1 0-20 15,1 5 1-15,1 2 19 16,3 3-10-16,3 1-15 16,4 2-2-16,3 1 15 15,4-2-17-15,2 1 2 16,0 0 0-16,0-2-15 16,0 0 25-16,0 0-10 15,3 0 0-15,2 0 16 16,1 0-20-16,1 0 4 15,4-3 0-15,3 0-3 16,5 0 14-16,4-2-11 16,4-2 0-16,1 1 14 15,2-2-3-15,3-3-8 16,0-1 5-16,1-6 0 16,1 0 4-16,-2-6-12 15,-2-2 0-15,2-2 10 0,4 0-12 16,-1 0 2-16,1-3 0 15,-1-4-6-15,-5-3 3 16,-2 0 3-16,-3-4 0 16,-2 0 10-16,1-6-28 15,-3 0 13-15,0-4-9 16,-1 1 10-16,-5-2-17 16,2 0 21-16,-3 0 0 15,1-1 5-15,-4-1-8 16,0-1 3-16,-4 0 0 0,-4-2-8 15,-2 0 13 1,-2-2-5-16,0 1 0 0,0-2 7 16,-8-1-6-16,-7 2-1 15,0-1 0-15,-2 0-9 16,-2 3 10-16,0 5-1 16,-5 4 0-16,0 4 9 15,-4 4-17-15,-9 4 8 16,-3 2 0-16,-7 4-4 15,-8 3-152-15,-6-6-34 16,-3-2-156-16</inkml:trace>
  <inkml:trace contextRef="#ctx0" brushRef="#br0" timeOffset="40699.6692">26019 5311 595 0,'0'0'68'0,"0"0"-51"15,0 0-2-15,0 0 35 16,0 0 30-16,0 0-9 16,-11 38-57-16,4-21 37 15,-3 0-30-15,-3 4 21 16,-3 4 39-16,0 1-79 15,-7 1 11-15,-3 0-11 16,-3-1 33-16,-2-2-34 16,-5-2-1-16,-3-3 4 15,-4-2-3-15,-5-2 3 16,-2-3-4-16,-4-2 0 0,-1-1 24 16,-5-1-32-1,-2-2 8-15,-1-3 0 0,-3 0-14 16,3-1 18-16,2-2-4 15,0 0 0-15,3 0 20 16,1 0-20-16,-1 0 0 16,4 0 0-16,-1 0-11 15,1 0 14-15,2 0-3 16,1 0 0-16,-5 0 18 16,-5-2-22-16,-1-2 4 15,3-1 0-15,4 1-14 16,6 0 21-16,5-1-7 15,1 1 0-15,3-2 13 16,-2 4-19-16,-1-1 6 0,1-2 0 16,0 1-5-16,-1-1 19 15,1-3-14-15,-1 1 1 16,1-6 29-16,3 2-33 16,3-1 3-16,4 1 0 15,2 0 6-15,1-3 0 16,-6 3-6-16,2-2 0 15,-1 3 23-15,1 2-24 16,3 1 1-16,0 2 0 16,2-2-13-16,0 4 26 15,1-3-13-15,0 1 0 16,1 0 12-16,-2-1-12 16,-2 2 0-16,-3 2 0 0,0-1-15 15,0 3 19-15,-2 0-4 16,-1 0 0-16,0 0 9 15,2 0-10-15,-3 0 1 16,-3 3 0-16,-2 2-20 16,-6 1 29-16,-1-3-9 15,0 2 0-15,-2-2 15 16,0-2-25-16,0 2 10 16,1-1 0-16,2-2-10 15,0 0 19-15,3 0-9 16,5 0 0-16,3 0 16 15,0 0-23-15,2-3 7 0,2 0 0 16,5 0-20-16,3 1 26 16,-6 2-6-16,-2 0 0 15,-3 0 24-15,1-3-34 16,0 1 10-16,2 2 0 16,-7-3-16-16,-1 3 17 15,1 0-1-15,4 0 0 16,5 0 25-16,-3 0-43 15,1 0 18-15,-1 0 0 16,1 0-13-16,0 0 18 16,-6 2-5-16,4 1 0 15,-3 0 21-15,1 2-35 16,-2-1 14-16,-1 1 0 16,-2 2-18-16,0-2 28 15,2 0-10-15,-3 3 0 0,1-3 20 16,3-1-26-16,-1 3 6 15,1-2 0-15,2-1-15 16,4 2 25-16,3-1-10 16,2 0 0-16,0-3 14 15,1 3-23-15,0-1 9 16,4 2 0-16,0-2-16 16,-7 6 21-16,0-2-5 15,-1-1 0-15,-1-1 29 16,4-1-43-16,0 1 14 15,-2 1 0-15,0 0-21 16,2-2 25-16,4 0-4 0,1 1 0 16,4 0 23-16,0-1-37 15,-1 4 14-15,-1-1 0 16,2 0-18-16,-1 3 27 16,1-4-9-16,-2 3 0 15,0-1 21-15,-6-1-34 16,-1 1 13-16,0-1 0 15,3-3-16-15,1-1 24 16,1-1-8-16,1-1 0 16,1 0 22-16,0-2-31 15,5 0 9-15,-4 0 0 16,2 3-16-16,-1 0 27 16,-2 0-11-16,5-2 0 0,-1 0 18 15,2-1-27-15,1 0 9 16,0 0 0-16,1 0-19 15,4 0 30-15,1 0-11 16,2 0 0-16,-1 0 20 16,-1 0-31-16,2 0 11 15,0 0 0-15,-4 0-21 16,0 0 29-16,-4 0-8 16,-5 4 0-16,-2 3 19 15,-2-1-30-15,-1 1 11 16,1 0 0-16,-1 0-11 15,0 0 21-15,3-1-10 0,-1 3 0 16,3-1 19-16,0 1-30 16,5 0 11-16,0-2 0 15,1 3-10-15,4-4 24 16,0 3-14-16,0-3 0 16,-2 2 32-16,2 2-40 15,0-3 8-15,-1 1 0 16,1-1-15-16,0 0 26 15,-1 0-11-15,5-3 0 16,1-3 19-16,2 2-31 16,2-3 12-16,0 0 0 15,0 0-16-15,0 0 25 16,0 0-9-16,0 0 0 0,0 0-52 16,0 0-20-16,0 0-153 15,0-1-48-15,0-16-285 16</inkml:trace>
  <inkml:trace contextRef="#ctx0" brushRef="#br0" timeOffset="41086.2409">19481 5707 643 0,'0'0'39'0,"0"0"18"16,0 0-9-16,0 0 19 16,0 0 29-16,0 0-83 15,0 0-4-15,-19 6-6 16,4 8 25-16,-3 2-5 16,3 4-4-16,0 2-4 15,0 6 54-15,0 1-64 16,3 0 30-16,2 0-8 15,9-4-14-15,1-3 26 16,0-2-39-16,3-4 0 16,16-1 7-16,5-4 16 15,8-2-23-15,7-3 45 16,10-6-31-16,6 0 20 16,7 0-34-16,8-7 0 0,5-3-14 15,5 0 12-15,0 1-67 16,-8-1-237-16</inkml:trace>
  <inkml:trace contextRef="#ctx0" brushRef="#br0" timeOffset="61832.4159">20392 7031 594 0,'0'0'131'0,"0"0"-129"16,0 0 59-16,0 0-28 0,0 0 58 15,0 0-29 1,0 0-52-16,0 0 19 0,0 0 4 16,3 0-25-16,13 0 27 15,13 0-25-15,16 2 53 16,15-1-38-16,17 2-15 16,13-2 23-16,9 1-33 15,5 3 11-15,-1-2-30 16,2 2 27-16,-2-1-8 15,-6 0 0-15,-7 0 17 16,-13-1-24-16,-11 1 7 16,-14-2 0-16,-16 2-10 0,-14-4 18 15,-11 1-8 1,-8-1 0-16,-3 0 16 0,0 0-29 16,0 2 13-16,0-2-4 15,0 1-23-15,0 3-11 16,-11 3-128-16,-14 3-55 15</inkml:trace>
  <inkml:trace contextRef="#ctx0" brushRef="#br0" timeOffset="78161.9701">8726 9711 491 0,'0'0'125'0,"0"0"-125"0,0 0 11 16,0 0 34-16,0 0 28 15,0 0 21-15,35 88-44 16,-20-68-46-16,3 5 55 16,0-1 11-16,9 3-68 15,0 5 33-15,1 1-28 16,5 1 14-16,0 3 5 16,4-3-16-16,3 2 5 15,5 0-11-15,1-2 14 0,2 0-9 16,7 1-9-16,3-1 0 15,5 3 4-15,3-2 17 16,-1-1-21-16,2-3 0 16,-4-7 2-16,-1 0-15 15,1-2 13-15,3-1 0 16,-1-1-3-16,1-3 16 16,2-3-15-16,-2 1 2 15,1-4 0-15,1 0-4 16,-3-1 4-16,-2-1 0 15,-2-3 0-15,-4 3 8 16,-4-2-8-16,-1 0 0 16,1 2 1-16,-1-4-10 15,0 0 9-15,0-2 0 0,-7-3 0 16,-4 0 8 0,-3 0-14-16,-1 0 6 0,-1 0 0 15,-1 0-17-15,-1 0 17 16,3 0 0-16,-1 0-4 15,1 0 25-15,2 2-30 16,0 0 9-16,-2 1 0 16,0-1-16-16,1 3 26 15,-2 0-10-15,-1 1 0 16,-1-1 12-16,1-1-16 0,-1 1 4 16,4-3 0-1,-3 1-14-15,-2 1 20 0,1-2-6 16,-7 1 0-16,0-1 14 15,-3 4-19-15,-2-1 5 16,-8 1 0-16,-1 2-20 16,-5-1 24-16,-1 4-4 15,-1-2 0-15,0 2 5 16,1-1-8-16,-2-2 3 16,4 1 0-16,3 2-6 15,-2-3 7-15,5 2-1 16,2-2 0-16,-1 0 23 15,2-3-32-15,1 3 9 16,-2-4 0-16,-2 0-8 16,-6-2 13-16,-3 0-5 0,-2 0 0 15,-1-2-3-15,-3 0-11 16,0 0-129-16,0-14-295 16</inkml:trace>
  <inkml:trace contextRef="#ctx0" brushRef="#br0" timeOffset="78449.6783">11935 10681 795 0,'0'0'25'0,"0"0"-3"16,0 0-10-16,0 0-1 15,0 0 31-15,0 0-30 16,81 66 32-16,-58-40-38 15,-3 0-3-15,-4 4 7 16,-7-1 0-16,-7 1-10 16,-2-1 1-16,-6-4 26 15,-19-5-18-15,-11-1 35 16,-10-6-1-16,-14-4-11 16,-13-4-23-16,-12-5-18 15,-6 0-122-15,6-7-138 16,13-19-215-16</inkml:trace>
  <inkml:trace contextRef="#ctx0" brushRef="#br1" timeOffset="84754.1123">8785 9676 337 0,'0'0'40'0,"0"0"33"0,0 0 30 16,0 0-22-16,0 0 83 15,0 0-59-15,-64 0 13 16,64 0-43-16,0 0-53 16,0 0 5-16,0 0 2 15,10 11-27-15,2 3 69 16,6 4-56-16,-1 3-12 16,3 5 37-16,1 2-34 15,0 3 13-15,3 3-14 16,0 0 16-16,4 4-21 15,2-1 0-15,3-1 0 16,6 3 11-16,1-5-7 16,5 4-4-16,-2-4 0 0,2 0 18 15,1 1-20-15,5-2 2 16,4 3 0-16,1-1-16 16,4-2 29-16,1-2-13 15,2 0 0-15,3-4 10 16,2-4-22-16,4-4 12 15,2-5 0-15,-2-3-10 16,-1-3 12-16,-3 2-2 16,-4 0 0-16,-6 0 16 15,-1 2-32-15,-11 2 16 16,-3-2 0-16,-7 2-14 16,0-1 13-16,-2-1 1 15,4-1 0-15,3-3 20 16,-2-1-34-16,10 1 14 0,-4-4 0 15,7 0-8-15,-1-1 9 16,-2-2-1-16,0 3 0 16,-2 2 13-16,-4 1-16 15,-6 3 3-15,-1 1 0 16,-2 0-15-16,-2 0 22 16,-4 0-7-16,5-2 0 15,-2 1 12-15,8-3-16 16,-2 2 4-16,8-2 0 15,-1 1-12-15,1 2 15 16,3 1-3-16,-5 1 0 16,3 1 16-16,-5-1-25 15,-2 0 9-15,-1-2 0 0,-3 2-6 16,0-4 16-16,1 0-10 16,2-3 0-16,5-2 8 15,-1-1-13-15,-1 1 5 16,-5 1 0-16,-6 1-13 15,-10 2 13-15,-3 1 0 16,-6-3 0-16,-3-1 12 16,-3-1-14-16,1 0 2 15,-3-1 0-15,0 0-18 16,2 1 24-16,2-3-6 0,0 1 0 16,4-1 15-16,1 0-21 15,-2 0 6-15,-1 0 0 16,-3 0-12-16,0 0 17 15,-5 0-5-15,-1 0 0 16,0 0-60-16,-5-8-16 16,-10-12-232-16,-9-7-243 15</inkml:trace>
  <inkml:trace contextRef="#ctx0" brushRef="#br1" timeOffset="85039.2812">11928 10657 907 0,'0'0'99'0,"0"0"-45"15,0 0-50-15,0 0 64 16,0 0 19-16,0 0-86 16,95 42 26-16,-66-18-27 15,-6 2 0-15,-6 5-6 16,-5 1 16-16,-12 2-10 15,0-3 0-15,-12 0 7 16,-11-1-3-16,-8-4-4 16,-12-1 0-16,-5-6 5 15,-1-5 6-15,4-7-22 16,17-7-23-16,8-6-156 16,7-25-149-16</inkml:trace>
  <inkml:trace contextRef="#ctx0" brushRef="#br1" timeOffset="89082.381">27090 14008 787 0,'0'0'85'0,"0"0"-71"16,0 0 56-16,0 0 20 15,0 0-17-15,-34-75-4 0,29 71-67 16,0 1 17-16,-4 3-11 16,-11 0 15-16,-10 0-23 15,-9 4 0-15,-7 7 6 16,1 6-11-16,2 0 5 16,2 2 0-16,3 2-3 15,2 1 29-15,0 5-28 16,6 2 2-16,5 3 0 15,2 3 17-15,6 5-1 16,6 3-13-16,5 3-1 16,6 2 24-16,0-1-23 15,0 6-3-15,9 0 0 16,3 0 2-16,1 2 5 16,3-1-7-16,4 1 0 0,9-4 21 15,4-4-23-15,5-9 2 16,10-9 0-16,10-11 12 15,11-7-6-15,10-8-1 16,2-3-5-16,0 0 23 16,1-14-34-16,-4-7 11 15,-5-7 0-15,-9-5-10 16,-9-5 20-16,-11-5-10 16,-10 0 0-16,-4-3-15 15,-8-1 12-15,-5-4 3 16,-4-3 0-16,-5 1-32 15,-4-1 42-15,-4 3-10 16,0 6 0-16,-11 3 3 0,-12 6-12 16,-9 4 9-1,-5 2 0-15,-7 5-20 0,-9 3 17 16,-8 7 3-16,-9 4-3 16,-8 3-12-16,-10 0-18 15,-7 4-44-15,-15-1-104 16,-14-6-84-16</inkml:trace>
  <inkml:trace contextRef="#ctx0" brushRef="#br1" timeOffset="90566.0718">13302 9390 64 0,'0'0'636'16,"0"0"-528"-16,0 0-96 15,0 0 98-15,0 0-54 16,0 0-30-16,0-5-13 16,0 8 10-16,0 11-17 15,-2 6 76-15,1 3-81 16,1 4 69-16,0 0-63 15,0 6 19-15,0-1 7 0,4 4-19 16,9-1 1 0,2-2 3-16,5-2-5 0,5-4 17 15,2-1-30-15,0-2 0 16,8-3-4-16,1-3 25 16,3-1-21-16,2-2 0 15,0 2 13-15,-2 2-25 16,-2 0 12-16,-4-2 0 15,-3 3-7-15,-3 1 18 16,-5-3-11-16,0-2 0 16,-3 1 8-16,1-2-18 15,-1-1 10-15,0 3 0 16,-2-2-2-16,-1 0 11 16,-2 1-9-16,0-1 0 0,-1-1 11 15,1-2-25-15,-4 4 14 16,0 2 0-16,-2 3-5 15,-2 2 13-15,-1 6-8 16,0 1 0-16,0 0 2 16,-2 5-19-16,3-3 22 15,-2 0-5-15,1-3 0 16,-1-1 12-16,0 0-12 16,-2-1 0-16,-1-4 0 15,1 0 12-15,-2-4-9 16,0-2-3-16,0-2 0 15,3-3 22-15,0-3-26 16,0 0 4-16,0-3 0 0,2-1-11 16,-4-1 19-1,1-3-8-15,-2 1 0 0,0-2-23 16,0 0 7-16,0 0-56 16,0 0-54-16,0-3-142 15,-9-12-406-15</inkml:trace>
  <inkml:trace contextRef="#ctx0" brushRef="#br1" timeOffset="90904.4004">13846 10423 643 0,'0'0'217'0,"0"0"-45"16,0 0-131-16,0 0 54 15,0 0-22-15,0 0-20 16,31 32 26-16,-13-6-77 16,-1 7 26-16,-1 4-15 15,-1 4 5-15,0 1-2 16,-2-2-12-16,2 1 8 16,-1-5-2-16,0-7-1 15,1-6-9-15,0-9 0 16,0-9 25-16,6-5-25 15,3-3 0-15,7-19 3 16,2-11 2-16,3-1 9 16,3 0-14-16,2 5 0 0,3 5-76 15,3 7 6-15,-2 5-130 16,-3 4-236-16</inkml:trace>
  <inkml:trace contextRef="#ctx0" brushRef="#br1" timeOffset="95202.5014">32698 12842 384 0,'0'0'118'0,"0"0"14"0,0 0-58 16,0 0 22-16,0 0 18 16,0 0-60-16,0 0 13 15,-1-20-67-15,-8 20 6 16,-6 0-12-16,-3 0 15 16,-3 8-9-16,-1 9 2 15,-1 0 14-15,-1 5 1 16,-1 2-1-16,-2 3-15 15,2 1 28-15,0 4-21 16,-1 0 8-16,-1 2-12 16,-1 1 17-16,-2-3-3 15,3 0-16-15,0-1-2 0,5 1 26 16,2 0-18-16,3 2 1 16,-3 3 1-16,2 1 3 15,1 1 6-15,0 3-19 16,1 1 1-16,1 1 14 15,0 2 0-15,3 3-10 16,0 2-5-16,8-1 18 16,2-4-9-16,2-6-8 15,0-2 0-15,8 0 22 16,12-1-11-16,4-1-12 16,4 0 0-16,4 2 27 0,2-1-33 15,4-4 6-15,5 0 0 16,0-4-8-16,5-5 16 15,0-1-8-15,-1-5 0 16,3-3 10-16,0-6-14 16,-1-3 4-16,-1-4 0 15,-3-2-4-15,-5 0 14 16,1-6-10-16,-5-10 0 16,2-5 19-16,-4-7-22 15,1-7 3-15,1-9 0 16,-1-4-9-16,1-3 22 15,-2-1-13-15,-3-1 0 16,-2-5 12-16,-4 2-12 16,-7 2 0-16,-3 1 0 15,-4 6-15-15,-4-1 14 0,-2 1 1 16,-4-3 0-16,-1-6 17 16,0-5-17-16,0-1 0 15,0 1 0-15,-6 7-13 16,-8 6 15-16,-3 4-2 15,-7 1 0-15,-9-3 8 16,-6 3-23-16,-7 2 15 16,-8 4 0-16,-2 4-9 15,-7 6 12-15,0 7-3 16,-3 4 0-16,-2 8-4 0,-5 6-6 16,-10 2-48-1,-8 0-57-15,-10 9-54 0,-16 1-241 16</inkml:trace>
  <inkml:trace contextRef="#ctx0" brushRef="#br1" timeOffset="96782.9827">16742 9598 522 0,'0'0'74'16,"0"0"-66"-16,0 0 10 16,0 0 89-16,0 0-67 15,0 0 25-15,-58 81 2 0,41-61-63 16,-1-1 47-16,-3 1-18 16,-2-1-20-16,0 3 47 15,-1-2-57-15,3-1 18 16,-3-1-7-16,-3 2 4 15,2 0-6-15,-5-2-12 16,2 2 0-16,-1 0 1 16,4-1 6-16,-4 1-7 15,-1 1 0-15,-1-1 16 16,-4-3-21-16,0 0 5 16,1-5 0-16,0 2-2 15,1-4 9-15,1-2-7 0,4 1 0 16,1 0 13-16,2 1-22 15,2 0 9-15,1 0 0 16,1 1-6-16,1 0 9 16,0 3-3-1,-1 0 0-15,0-1 18 0,3 3-24 16,-1 0 6-16,1 0 0 16,0-2-2-16,0 1 18 15,3-1-16-15,-1 3 0 16,1-2 17-16,0-1 1 15,5 1-18-15,1-1 0 16,4 1 0-16,-1-1 21 16,3 2-21-16,2 0 0 15,-2-2 21-15,3 2-10 16,0 0-11-16,0 1 0 0,0 2 18 16,0 1-3-16,0-1-11 15,0 0-4-15,0 1 21 16,0 1-18-16,0-3-3 15,0-2 0-15,0-4-14 16,0-5 17-16,1-4-3 16,2-3 0-16,-3 0-42 15,3 0 3-15,2-16-231 16,-5-7-191-16</inkml:trace>
  <inkml:trace contextRef="#ctx0" brushRef="#br1" timeOffset="97156.2364">15591 10464 808 0,'0'0'64'0,"0"0"-52"15,0 0 19-15,0 0 108 16,0 0-99-16,0 0 2 15,-4 82 15-15,4-55-52 16,0 2 17-16,0 3-8 16,0 2-7-16,-3-1 38 15,0-2-20-15,0 1-16 0,1-7 19 16,2-2-24 0,0-3 15-16,0-5-11 0,0-6-1 15,8-1 26-15,2-7-32 16,7-1 10-16,6 0 13 15,7-12-8-15,6-5-16 16,4 0 0-16,0 1-19 16,1 2 16-16,0 3-93 15,0 4-69-15,-2 0-118 16,2 3-491-16</inkml:trace>
  <inkml:trace contextRef="#ctx0" brushRef="#br1" timeOffset="103081.9305">26973 16243 527 0,'0'0'20'16,"0"0"-5"-16,0 0 32 15,0 0 39-15,-92 0 21 16,66 11-80-16,3 1-9 0,-7 5 41 16,-2 0-45-1,1 2 45-15,-3 3-14 0,1 2-28 16,0 2 36-1,3 2-36-15,5-2-7 0,4 5 30 16,6-1-28-16,6-1-3 16,5 1 7-16,4-4-6 15,0 3 15-15,0-4-25 16,3 3 4-16,10-5-2 16,2 0 14-16,3 2-16 15,0-3 7-15,3 1-1 16,1-4-2-16,2 1-4 15,2 1 0-15,2-4 13 16,2 0 0-16,3-2-13 16,4 0 5-16,1-1 7 15,0 0 9-15,1-5-21 16,1 2 0-16,-4-4-2 0,-2-2 9 16,-3 2-7-16,-1-4 0 15,-2 1 13-15,-2-4-16 16,-1 0 3-16,-4 3 0 15,3-3-9-15,1 0 18 16,1 0-9-16,-1-10 0 16,-1-3 11-16,1-4-15 15,-1-2 4-15,0 0 0 16,-2-2-2-16,-1-1 6 16,-1-3-4-16,-4 1 0 15,-3 0 5-15,-4 0-6 16,-1 1 3-16,-4 1-2 0,-1-1 0 15,-3-2 3 1,0-1-3-16,0-3 0 0,-3 0 16 16,-7-1-12-16,-2 0-4 15,-1-2 0-15,-2-2-9 16,-2 1 13-16,2 1-4 16,-4 1 0-16,2-1 13 15,-3 4-21-15,-4 1 8 16,-1 1 0-16,-7 1-6 15,-1 1 9-15,2 3-3 16,0 2 0-16,4 5 3 16,0 5-3-16,0 2 0 15,-2 7 0-15,-3 0-11 0,-4 0 16 16,-1 7-5 0,-2 10 0-16,2-1 1 0,0 7-29 15,5 2-56-15,4 2-79 16,1-3-90-16,0-7-412 15</inkml:trace>
  <inkml:trace contextRef="#ctx0" brushRef="#br1" timeOffset="104912.9529">21869 9532 545 0,'0'0'25'0,"0"0"-7"15,0 0-2 1,0 0 9-16,0 0 36 0,0 0-28 16,-91 85 58-16,59-61-66 15,-9 0-19-15,-2 1 49 16,-5-1-37-1,-2-2 13-15,2-1-11 0,-5-2-5 16,0-4 16-16,-4 0-28 16,2-4-1-16,-3 0 29 15,-5-1-24-15,0-4 11 16,-2 2-15-16,-4-2 21 16,-4 0-25-16,-7-2 1 15,-8 0 0-15,-2 0-3 16,1-2 10-16,-1 1-7 0,-1 1 0 15,-4 0 10-15,-5-1-19 16,-5-2 9-16,1-1 0 16,1 0-14-1,2 0 27-15,1 0-13 0,3 1 0 16,-2 0 15-16,1 1-24 16,7 3 9-16,7-4 0 15,2 2-11-15,6-1 13 16,1 0-2-16,5-2 0 15,3 0 15-15,3 0-26 16,3 0 11-16,5 0 0 16,1 0-7-16,5 0 11 15,4 0-4-15,4 0 0 16,5 2 15-16,2 1-21 16,5 4 6-16,-1-2 0 0,1 0-9 15,0 2 12 1,-3 1-3-16,1-2 0 0,-4 3 15 15,-1-1-20-15,-1 2 5 16,1-1 0-16,-3 2-13 16,1 3 18-16,0-2-5 15,-4 2 0-15,-2 3 14 16,-1 0-24-16,4-2 10 16,3 2 0-16,10-3 43 15,3 1-32-15,6-1 2 16,1-1-13-16,5 1 15 15,6 0-2-15,-1-2-13 0,5 2 0 16,-1 1 6-16,2 2 9 16,0 3-15-16,0-1 5 15,-1 2 15-15,-1-1-19 16,1 2 0-16,-3 0-1 16,-1 0 15-16,-1-1 3 15,-3-1-17-15,3-3-1 16,3-2 17-16,2-1-11 15,1-3-6-15,1-1 0 16,1-5-9-16,1-1 18 16,-3-1-9-16,3-2 0 15,0-1-33-15,-1 0-18 16,-1 0-104-16,-3 0-67 0,-1-10-437 16</inkml:trace>
  <inkml:trace contextRef="#ctx0" brushRef="#br1" timeOffset="105238.3757">17345 10319 618 0,'0'0'193'0,"0"0"-108"0,0 0-80 15,0 0 30 1,0 0 66-16,0 0-48 0,-1 77-14 15,1-48 16-15,0 2-54 16,1 0 40-16,3-3-30 16,2-1-8-16,2-10 34 15,1-1-28-15,3-9 2 16,1 0 14-16,7-7-22 16,5 0 41-16,9-7-40 15,10-10 13-15,11-5-26 16,8 1 11-16,4 3-4 15,6 3-25-15,-6 6-133 16,-5 5-53-16,-8 2-160 16</inkml:trace>
  <inkml:trace contextRef="#ctx0" brushRef="#br1" timeOffset="108838.218">32582 17396 360 0,'0'0'227'0,"0"0"-201"16,0 0 17-16,0 0 57 0,0 0-22 16,0 0-41-1,0 0-29-15,-63-33 38 0,53 33-39 16,-7 0-6 0,1 11 56-16,-3 1-29 0,-5 5-16 15,-2 3 8-15,-5 2 3 16,-6 2 18-16,1 2-12 15,0-1-19-15,0 0 24 16,3 0-30-16,5-1 4 16,3-2 2-16,7 2 1 15,4 1-4-15,5-3 0 16,8 2-4-16,1 1 11 16,0 0-10-16,0 4 8 15,10-3 10-15,4 7-13 16,2-2 10-16,1 4-19 15,2-5 8-15,5 4-17 0,3-5 18 16,4-2-9-16,5-5 0 16,3-5 11-16,5-4 2 15,4-5-13-15,4-3 1 16,5-5 15-16,1 0-11 16,-1-2-5-16,2-10 6 15,-3-4 4-15,-3-3 0 16,-2-4-10-16,-9-1 0 15,-5-1 2-15,-4-2 4 16,-9-3-6-16,-2-4 0 16,-4 1 9-16,-3-2-8 15,-3 1-1-15,-3 0 0 16,-3-2-3-16,-6-3 4 16,0 2-1-16,0-2 0 0,-2-4 10 15,-8 0-17-15,-5 0 7 16,0-1 0-16,-1 0-1 15,-2 5-9-15,-3 5 10 16,-3 3 0-16,-3 9 5 16,-7-2-12-16,-5 7 7 15,-7 2 0-15,-5 4-6 16,-9 4 9-16,-5 4-3 16,-4 3 0-16,1 0 1 15,-4 0-15-15,1 5-25 16,-3 4-73-16,-2-6-58 0,-3-3-224 15</inkml:trace>
  <inkml:trace contextRef="#ctx0" brushRef="#br1" timeOffset="111198.9802">25955 9895 344 0,'0'0'32'0,"0"0"42"16,-71 92 4-16,42-55 53 16,-4-1-61-16,-7 0-15 15,-4-3 29-15,-6-1-74 16,-4 0 25-16,-3-3 4 15,-7 2-35-15,-3-2 38 16,-6 0-42-16,-5-1 0 16,-1-1 10-16,-3 0 7 15,-3-1-17-15,-4-1 0 16,-2 0 14-16,-2-4-15 16,-5-3 1-16,-5-1 0 15,-4-6-6-15,-5-4 15 16,0-2-9-16,-3-4 0 0,0-1 10 15,-3 0-17 1,4 0 7-16,1 0 0 0,6 0-14 16,4-6 24-16,5-2-10 15,-2-2 0-15,3 0 10 16,1-2-12-16,1-1 2 16,1-3 0-16,-4 1-19 15,1 0 29-15,1-1-10 16,2 2 0-16,5-2 12 15,2 2-25-15,11-1 13 16,2 1 0-16,3-1-7 16,0-3 13-16,-5 1-6 15,2 0 0-15,0 0 8 16,-2 2-19-16,-3 3 11 16,-3 1 0-16,1 2-5 15,-1 1 8-15,6-1-3 0,0 1 0 16,3-1 8-16,3 1-7 15,4 2-1-15,2-1 0 16,2 3-8-16,-3 1 12 16,-5 3-4-16,-4 0 0 15,-1 0 17-15,2 0-26 16,3 0 9-16,3 0 0 16,1 0-10-16,-1 0 16 15,3-3-6-15,1 0 0 16,2-2 7-16,3 3-1 15,1 0-6-15,5 1 0 0,3 1-12 16,1 0 25 0,8 0-13-16,6 0 0 0,5 0 7 15,4 0-14-15,4 3 7 16,2 4 0-16,-1-2-5 16,7 0 10-16,1 2-5 15,4-4 0-15,1 2 5 16,-2 2-13-16,-4 0 9 15,-3 0-1-15,-1 3 0 16,-1-1 7-16,-6 2-7 16,0 0 0-16,-4 2 6 15,-2-1-11-15,-1-2 5 16,-4 0 0-16,7-1 27 16,0-2-24-16,4-1 43 15,4 0-46-15,-1 2 12 0,2-2-10 16,3 2 8-16,-2 0-10 15,0 1 0-15,1-3 20 16,4 2-20-16,3-5 0 16,2 1 1-16,4 0-11 15,-1 2 13-15,-1 4-3 16,2 2 0-16,-2 3 23 16,0 4-6-16,1 0-17 15,-1 0 9-15,-4-1 3 16,2-1 4-16,-1 2-16 0,-1-2 12 15,3-3 13 1,1-1-20-16,0-6-5 0,3 1 0 16,1-4-11-16,-1-2 16 15,3-1-5-15,0-1 0 16,-1 0 21-16,-2 0-47 16,-2 0 26-16,-1-3-126 15,0-5-21-15,-1-5-92 16,0 0-218-16</inkml:trace>
  <inkml:trace contextRef="#ctx0" brushRef="#br1" timeOffset="111515.5073">18925 10381 532 0,'0'0'93'0,"0"0"8"16,0 0 13-16,0 0-66 15,0 0 15-15,0 0-52 16,-12 15-6-16,6 6 82 16,0 6-77-16,0 1 30 15,2 3 16-15,1 5-46 16,1-2 36-16,2 2-27 16,0-5-13-16,0 0 40 15,12-8-43-15,4-4 11 0,8-6 25 16,6-7-39-1,9-6 53-15,8 0-53 0,6-5 5 16,4-14-5-16,2 0 0 16,5-3-88-16,2-2-143 15,-2-1-414-15</inkml:trace>
  <inkml:trace contextRef="#ctx0" brushRef="#br1" timeOffset="115609.0496">20424 11829 308 0,'0'0'122'0,"0"0"-56"16,0 0-6-16,0 0 47 16,0 0-36-16,0 0-5 15,0 0-12-15,-5 0-24 0,5 0 55 16,0 0-47-16,-1 0 9 15,1 0 17-15,0 0-56 16,0 0 20-16,0 0-16 16,0 0-2-16,0 0 3 15,0 0-13-15,0 0 0 16,0 0 28-16,1 0-25 16,11 1 39-16,4 0-18 15,3 1-22-15,4-1 31 16,4 1-25-16,3 0-6 15,4-2-1-15,5 1 16 16,4 0-17-16,1 0 0 16,0 1 9-16,-5 1-24 15,-6-2 15-15,-3 1 0 16,-3-1-7-16,-8-1 18 0,-1 0-11 16,-3 0 0-16,-8 0 8 15,-2 0-13-15,-2 0 5 16,-2 0 0-16,1 0 5 15,-1 0 10-15,-1 0-4 16,0 0-11-16,0 0 11 16,0 0-1-16,0 0-10 15,0 0 0-15,0 0-3 16,0 0 11-16,0 0-8 16,0 0 0-16,0 0 7 15,2 0-18-15,-2 0 11 16,0 0-17-16,0 0-36 15,0 0-59-15,0 0-41 16,0 0-90-16,0 0-441 0</inkml:trace>
  <inkml:trace contextRef="#ctx0" brushRef="#br1" timeOffset="120318.2989">16865 13020 796 0,'0'0'123'0,"0"0"-116"16,0 0 49-16,0 0 84 15,0 0-96-15,0 0 16 16,0 0-5-16,0 70-52 16,3-70 64-16,3 0-31 15,3 0-26-15,6-8 7 16,-5-6-7-16,-1 0-10 15,-6 3 0-15,-3 8 26 16,0 0-43-16,0 3 17 16,0 0 0-16,-9 2-9 15,-1 7 21-15,-1 1-12 16,7 0 0-16,4-2-23 0,0 0 8 16,0-3-131-16,10-5-120 15,5 0-151-15</inkml:trace>
  <inkml:trace contextRef="#ctx0" brushRef="#br1" timeOffset="120799.1331">17184 12927 658 0,'0'0'179'0,"0"0"-36"0,0 0-83 15,0 0 81-15,0 0-79 16,0 0-50-16,0-5-6 16,0 22 11-16,0 7 1 15,0-1 20-15,0 5-38 16,3-2 51-16,3-3-50 16,4-2 0-16,1-6 10 15,4-6 8-15,0-5-19 16,4-4 0-16,2 0 14 15,1-11 2-15,1-6-16 16,-5-2 0-16,-3 0-5 16,-5-1 18-16,-1 1-13 15,-5 4 0-15,-1 6 8 0,-3 1-12 16,0 5 4-16,0 3 0 16,0 0-3-16,0 0-4 15,0 0 7-15,0 8 0 16,0 9 6-16,0 0-2 15,-1 0-4-15,-1 0 0 16,1-2-5-16,1-2 9 16,0-2-4-16,-2-5 0 15,2 0 10-15,0-4-19 16,0-2 9-16,0 0-79 16,-1 0-65-16,-8-12-307 15</inkml:trace>
  <inkml:trace contextRef="#ctx0" brushRef="#br1" timeOffset="121271.1023">17354 12847 846 0,'0'0'138'0,"0"0"-67"16,0 0 41-16,0 0-68 15,0 0 3-15,0 0 0 16,-76 14-42-16,52 8 38 16,3 6-3-16,3 2-28 0,6 0 36 15,8 1-36-15,4-4-3 16,0 1-9-16,1-3 19 16,16-3-15-16,8-8-4 15,5-2 1-15,4-8-6 16,2-4 20-16,-1 0-15 15,0-5 0-15,-4-14 13 16,-6-2-19-16,-5-3 6 16,-6-4 0-16,-10-2-7 15,-4 1 13-15,0 1-6 16,-8 5 0-16,-9 6 15 16,-5 7-26-16,-7 10 11 15,-7 0 0-15,-3 1-9 16,1 16 18-16,8 2-9 15,9-2 0-15,9 4 8 0,8-3-28 16,4-2-21-16,1 1-54 16,25-9-44-16,6-6-187 15</inkml:trace>
  <inkml:trace contextRef="#ctx0" brushRef="#br1" timeOffset="121720.9706">17760 12834 979 0,'0'0'135'0,"0"0"-76"16,0 0 31-16,0 0-30 16,0 0-50-16,0 0 19 15,0 28-25-15,0-2 21 16,0 0-8-16,0 1-5 15,0-2 17-15,3-2-29 16,6-5 0-16,3-3 2 16,-2-6 10-16,5-6-12 15,2-3 7-15,5 0 11 16,2-17-14-16,-3-3-4 16,1-4 0-16,-4 1-10 15,-6 1 18-15,-6 5-8 16,-1 7 0-16,-5 7 17 0,0 3-13 15,0 0-4 1,0 10 0-16,0 13-13 0,-7 7 26 16,0 6-13-16,1-4 0 15,1 2 19-15,1-1-9 16,1-4-10-16,2-4 0 16,1-6-12-16,0-3 19 15,0-5-7-15,0-5 0 16,8-6-28-16,7 0-30 15,5-23-169-15,2-11-239 16</inkml:trace>
  <inkml:trace contextRef="#ctx0" brushRef="#br1" timeOffset="122041.9412">18133 12922 931 0,'0'0'220'0,"0"0"-141"15,0 0-2-15,0 0 13 16,0 0-90-16,0 0 19 16,83-28-19-16,-56 28 16 15,-5 0-19-15,-2 9 3 16,-5 5 0-16,-6 0-7 16,-2 3 23-16,-5 0-16 15,-1 1 0-15,-1 3 17 0,0-1-6 16,0 2-11-1,-1-3 0-15,-10 0 3 0,-2 1 15 16,-7-3-16-16,1 0-2 16,1-3 14-16,2-1-17 15,5-4 3-15,5-2-9 16,6-6-18-16,0-1-231 16,8-3-259-16</inkml:trace>
  <inkml:trace contextRef="#ctx0" brushRef="#br1" timeOffset="122718.0119">19034 12814 547 0,'0'0'239'15,"0"0"-136"-15,0 0 42 16,0 0 9-16,0 0-98 15,0 0 13-15,-27-3-32 16,27 3-33-16,0 0 49 16,9 0-40-16,13 0 22 0,10 0-17 15,3 3-1 1,2 1-17-16,-1-4 0 0,-6 6 11 16,-6 0-21-16,-3 2 12 15,-6 1-2-15,-6 6 0 16,-8 1 5-16,-1 4-5 15,-3 7 0-15,-17 2 0 16,-7 3 2-16,-5 1-2 16,1-1 0-16,0-2 0 15,2-5 16-15,7-2-18 16,2-6 2-16,7-6 0 16,4-3-6-16,6-4 6 15,3-4 0-15,0 0-1 16,0 0-93-16,19-2-86 15,7-15-375-15</inkml:trace>
  <inkml:trace contextRef="#ctx0" brushRef="#br1" timeOffset="123565.5688">19814 12786 649 0,'0'0'128'0,"0"0"-19"15,0 0 29-15,0 0-15 16,0 0-27-16,0 0-73 15,-2-15 51-15,-1 15-11 16,2 0-48-16,-3 0 26 16,-1 0-41-16,-3 0 2 15,2 1 22-15,2 7-13 16,1 2-9-16,3-1-2 16,0-3 21-16,0 0-30 15,0-4 9-15,10-2 0 0,4 0-7 16,1 0 23-16,-2-13-16 15,-1 0 0-15,-8 1 16 16,-2 6-16-16,-2 5 0 16,0 1 0-16,-5 0-24 15,-5 1 24-15,0 10-1 16,4 1-37-16,3 1-72 16,3 0-6-16,0-7-158 15,15-6-251-15</inkml:trace>
  <inkml:trace contextRef="#ctx0" brushRef="#br1" timeOffset="124001.4416">20236 12729 883 0,'0'0'179'0,"0"0"-87"15,0 0-37-15,0 0 37 16,0 0-60-16,0 0-12 16,-52 23 43-16,35-4-57 15,2 1 24-15,5 5-16 16,1 1-1-16,6 3 5 16,3-3-18-16,0-3 0 15,9-4-3-15,10-7 12 16,5-5-9-16,6-6 0 0,4-1 8 15,1-6-10 1,-2-14 4-16,-5-5-2 0,-4-3 0 16,-11-2 1-16,-4-1-1 15,-9 4 0-15,0 6 6 16,-7 2-25-16,-10 6 19 16,-2 5 0-16,-1 6-7 15,-1 2 13-15,4 0-6 16,3 0 0-16,1 3-4 15,7 8-9-15,3 1-13 16,3 1-46-16,0-2-15 16,10-4-128-16,13-6-113 15</inkml:trace>
  <inkml:trace contextRef="#ctx0" brushRef="#br1" timeOffset="124352.0561">20625 12610 821 0,'0'0'150'0,"0"0"-61"16,0 0 57-16,0 0-88 15,0 0-19-15,0 0-22 0,0 7 26 16,0 6 21-1,0 8-53-15,0-1 10 0,0 3-9 16,4 4 12-16,-4 3-16 16,2 1-8-16,-2 1 11 15,0 1-14-15,0-2 8 16,0-4-5-16,1-7 0 16,4-4 14-16,0-7-26 15,-2-6 12-15,3-3-23 16,4 0 2-16,2-14-149 15,3-9-160-15,1-4-439 16</inkml:trace>
  <inkml:trace contextRef="#ctx0" brushRef="#br1" timeOffset="124613.0755">20864 12671 634 0,'0'0'306'0,"0"0"-143"15,0 0-66-15,0 0-42 16,0 0 8-16,0 0-11 16,0 27-30-16,0-4 25 15,0 2-37-15,0 0 9 16,0 1-15-16,-2 2 19 16,-2-1-14-16,2 0-9 15,-1-5 0-15,3-3-15 16,0-8 23-16,0-5-17 15,5-6-55-15,11 0-139 0,2-21-225 16</inkml:trace>
  <inkml:trace contextRef="#ctx0" brushRef="#br1" timeOffset="124916.5284">21053 12579 826 0,'0'0'149'0,"0"0"7"0,0 0-57 16,0 0-17 0,0 0 0-16,0 0-79 0,45-32 19 15,-21 32-21-15,1 0 26 16,-1 7-23-16,-1 5-4 16,-4 3 0-16,-4 0-6 15,-5 4 16-15,-5 0-10 16,-5 6 0-16,0 1 18 15,-12 1-11-15,-9 2-7 16,-5-1 0-16,0-1 9 16,-3-1 0-16,1 2-9 15,-2-3 0-15,2 0-16 16,3-3-105-16,2-5-339 16</inkml:trace>
  <inkml:trace contextRef="#ctx0" brushRef="#br1" timeOffset="125972.5298">18067 13798 434 0,'0'0'288'0,"0"0"-212"16,0 0 0-16,0 0 40 15,0 0 46-15,0 0-73 16,-6-9-45-16,36-1 26 16,19-1-68-16,14-3 11 15,10 0 1-15,7 0 3 0,3-1-17 16,0 5 0-16,-6 2 7 16,-6 5-16-16,-15 3 9 15,-14 0-6-15,-12 3-26 16,-9 10-91-16,-11 2-30 15,-7-1-96-15,-3-1-260 16</inkml:trace>
  <inkml:trace contextRef="#ctx0" brushRef="#br1" timeOffset="127938.6819">4874 15464 500 0,'0'0'130'15,"0"0"-128"-15,0 0 15 16,0 0 99-16,0 0-24 16,0 0 40-16,-4 0-132 15,4 0 0-15,0 3 15 16,0 0-5-16,0 2 21 15,0-2 18-15,7 0-20 16,2 0 23-16,5 3-29 16,2-2-5-16,3 0 9 15,2 0-14-15,3-2-11 0,9 2 20 16,3 0-13 0,4-1 7-16,2 1-16 0,5-1 4 15,1-1-9-15,3 3 14 16,2-1-9-16,1-1 0 15,3 1 21-15,3 1-28 16,2 0 7-16,1 1 0 16,7 0-10-16,-3-1 13 15,3-2-3-15,3 0 0 16,8-2 11-16,-2-1-11 16,3 3 0-16,0-1 0 15,0 5-12-15,7-3 13 16,1 1-1-16,-1-2 0 15,5 0 12-15,5-1-11 0,1 0-1 16,10 0 0-16,2 0-10 16,0 0 10-16,7-1-10 15,4 0 8-15,-4 2 2 16,5 1-5-16,-6 2 5 16,-1-2 0-16,3 3-1 15,-1-4 5-15,2 2-4 16,4-2 0-16,2-3 6 15,4 1-16-15,3-1 10 16,-1 1 0-16,-2 1-14 16,-2 0 14-16,-4 0 0 15,2 2 0-15,-2 1 8 0,2-1-18 16,-2 0 10-16,-1 1 0 16,0 0-10-16,-5-2 11 15,-3 2-1-15,-5-1 0 16,1 1 9-16,-2-1-11 15,-1-1 2-15,0-1 0 16,0 1-7-16,-2 0 5 16,6-3 2-16,-4 3 0 15,0 0 12-15,-4 0-20 16,-4 2 9-16,-4-3-1 16,1 1 0-16,1-2 3 15,2-1-3-15,-2 1 0 16,-2-1 9-16,1 0-25 0,3 0 19 15,1 2-3 1,-3-2 0-16,-1 0 6 0,-1 3-6 16,-5-3 0-16,-1 4 1 15,-1 0-2-15,-1 1 1 16,-5-3 0-16,2 0-6 16,-2 3 15-16,-4 0-9 15,3-1 0-15,3-1 7 16,0 4-5-16,2-3 9 15,3 0-11-15,-1-1 8 16,-1-1 10-16,-1 3-21 16,0-1 3-16,-1-1 0 0,1 3-7 15,-3-3 8-15,-5 4-1 16,-3-2 0-16,0 0 20 16,-4 0-29-16,3 0 9 15,-6-1 0-15,-2-1 0 16,-6 2 4-16,-2 1-4 15,-5-1 0-15,-4 1 15 16,-8-1-20-16,-10 2 5 16,-9 0 0-16,-12-1-21 15,-7 0 21-15,-5-1-14 16,0-2 12-16,0-1-35 16,0-2-4-16,-10 0-41 15,-9 0-166-15,-5-9-234 16</inkml:trace>
  <inkml:trace contextRef="#ctx0" brushRef="#br1" timeOffset="129253.2288">14936 14459 643 0,'0'0'83'16,"0"0"-77"-16,0 0 55 15,0 0-14-15,0 0 46 16,0 0-18-16,102 67-48 16,-72-40 38-16,3 3-38 15,2 5-6-15,-1 6 17 16,-1 8-27-16,-5 1 0 16,-4 3-11-16,-4 2 12 15,-4-3 5-15,-5 2-16 16,-5 2 4-16,-5 3 13 15,-1 2-7-15,0 3-11 0,0-4 0 16,0 0 13-16,-6-1 1 16,-6-3-11-16,-6 1-3 15,-4-2 3-15,-5-3 12 16,-8-3-15-16,-7-1 0 16,-9-2 10-16,-7-6-9 15,-9-1-1-15,-13-3 0 16,-8-5 3-16,-11-4 11 15,-10-5-18-15,-11-5 4 16,-5-4-69-16,-7-4-90 16,-4-8-155-16,-3-1-307 15</inkml:trace>
  <inkml:trace contextRef="#ctx0" brushRef="#br1" timeOffset="131839.2">2632 14054 651 0,'0'0'8'0,"0"0"26"15,0 0-15-15,-89-4 5 0,60 1 59 16,1 3-8-16,4 0-37 15,-1 0 8-15,5 0-35 16,-5 0 16-16,-2 7-27 16,-1 8 0-16,-5 2 8 15,-3 2-4-15,-4 2-4 16,0 3 0-16,-2 3 17 16,-3 3-18-16,0 1 1 15,-2 1 0-15,0-1-11 16,3-2 15-16,2-2-4 15,12-2 0-15,0-2 13 16,5 5-25-16,7-2 12 16,0 4 0-16,2 1-12 15,4 3 14-15,-3 3-2 0,3 4 0 16,3 2 10-16,-1 4-20 16,4 2 10-16,3 2 0 15,1 4-11-15,2-2 12 16,0-1-1-16,3-5 0 15,12-5 10-15,0-1-19 16,4-2 9-16,1 0 0 16,7-2 2-16,6-2 12 15,1-3-14-15,6-3 0 16,2-5 17-16,-1-2-17 16,3-5 0-16,3-3 0 15,4-5 0-15,6-2 13 16,4-1-13-16,2-4 0 0,-2-2 2 15,-3 0-1 1,-1 0-1-16,-1 0 0 0,-2 0-2 16,-3-5 12-16,4-2-10 15,-1-3 0-15,-1 3 11 16,-3-1 3-16,-4 1-14 16,-4 4 0-16,-3-2-15 15,-1 4 30-15,-2-1-15 16,4-1 0-16,2 3 0 15,-2 0-3-15,2 0 3 16,1 0 0-16,-2 0-12 16,2 0 23-16,3 0-11 15,5 3 0-15,3 2 4 16,5 0-16-16,1 2 12 16,7-2 0-16,-3-1-3 0,2 1 5 15,4-3-2-15,4 0 0 16,1-1 3-16,1 1-1 15,-1 0-2-15,5 2 0 16,8-1-14-16,3 0 26 16,6-2-12-16,-3-1 0 15,5 4 6-15,1-3-10 16,-1 0 4-16,0 2 0 16,-2 0-7-16,-2-1 6 15,-2 1 1-15,-2 1 0 16,-2-1 8-16,1 0-7 15,1 0-1-15,-2 1 0 0,1 0-9 16,-2-1 12-16,-2-3-3 16,4 2 0-16,-4 0 6 15,-2 1-16-15,-2 2 10 16,-3-1 0-16,-3 2 0 16,-3 1 6-16,-3 0-3 15,-1-2-3-15,2 2 1 16,-1-1-2-16,2-1 3 15,-1 1-2-15,-6 1 0 16,0-3-8-16,1 2 8 16,1-1 0-16,3-1 3 15,-1 0-14-15,-2 2 10 0,2-1 1 16,-1 2 0-16,-2 1 10 16,-1 0-14-16,1-2 4 15,-2 1 0-15,2-2-11 16,2 0 8-16,1 2 3 15,4-2-3-15,0-2 9 16,2-2-18-16,4-1 11 16,-3 0 1-16,6 0-23 15,0 0 28-15,-3 0-5 16,0 0 0-16,-1 0 9 16,-2 0-15-16,0 0 6 15,-3 0 0-15,-6 1-7 16,2 2 11-16,-5 1-4 0,6-1 0 15,-3-1 12 1,3-2-35-16,-4 0 21 0,2 0-60 16,1 0 55-16,3 0-12 15,2 0 19-15,1 0 0 16,2 0 9-16,-4 0-11 16,-1 0 2-16,1 0 0 15,0 0-5-15,0 0 13 16,-3 0-8-16,2 0 0 15,4 0 9-15,3 0-9 16,5 0 0-16,1 0 2 16,1-5-21-16,2 0 15 15,3-1 4-15,3 3 0 16,0-2 3-16,3 2-3 0,0 0 0 16,0 0 7-16,-5 1-23 15,-1-1 26-15,3 2-10 16,3-4 0-16,2 2 6 15,1-1-6-15,1 0 0 16,1-1 0-16,2 0-10 16,0 1 10-16,-1 0 0 15,0 1 1-15,-6 2 21 16,-3-2-30-16,-3 3 8 16,0 0 0-16,3 0-1 15,0 0 5-15,0-3-4 16,-1 3 0-16,-1-2 9 15,3 1-16-15,-2-1 7 0,-1 2 0 16,-2-1-5-16,-5 1 15 16,-5 0-10-16,-8-1 0 15,-2 1 11-15,-7 0-13 16,-4 0 2-16,-2 0 0 16,-9-2-7-16,-7 2 7 15,-8 0-3-15,-12-2-29 16,-7-1-101-16,-10-3-38 15,-4-4-49-15</inkml:trace>
  <inkml:trace contextRef="#ctx0" brushRef="#br1" timeOffset="134747.9872">2671 14134 450 0,'0'0'51'0,"0"0"-38"15,0 0-13-15,0 0 83 16,0 0-63-16,0 0 62 15,25 11-9-15,-8-10-61 16,2 0 47-16,2 1-57 16,6-1 30-16,-3 0 7 15,9 2-30-15,1-3 4 16,0 0 7-16,2 2-7 16,3-1 17-16,2 4-30 15,3-1 0-15,5 1-3 16,-1 3 15-16,2-2-13 15,0 1 1-15,2-2 0 0,5-1-11 16,1 2 21-16,1-1-10 16,1 1 0-16,0-2 8 15,-4 0-11-15,-3 1 3 16,-1 0 0-16,-6 0-16 16,-1 3 23-16,-2 1-7 15,-6-1 0-15,2 1 11 16,0 0-20-16,-2-2 9 15,-1 1 0-15,0-2-2 16,-2 2 6-16,2-3-4 16,0 2 0-16,5-2 12 15,3 0-17-15,3-3 5 16,1-2 0-16,3 0-18 0,-5 0 31 16,2 0-13-16,1 0 0 15,-4 0 5-15,4 0-8 16,-1 0 3-16,4 0 0 15,-3 0-14-15,1 1 19 16,2 1-5-16,-2-1 0 16,1 2 13-16,-2-2-16 15,2 1 3-15,-3 1 0 16,1-1-12-16,-4 1 18 16,1 0-6-16,-3-2 0 15,0 2 14-15,-1-1-19 16,0 0 5-16,1 3 0 15,5-2-11-15,0-1 22 0,2-1-11 16,0 1 0-16,0-2 6 16,4 0-16-16,-2 0 10 15,2 0 0-15,4 0-14 16,-1 0 22-16,1 0-8 16,-1 0 0-16,-1 0 10 15,-1 0-13-15,-1 0 3 16,-3 0 0-16,6 0-11 15,-2 0 21-15,1 0-10 16,0 0 0-16,-1 0 9 16,3 0-17-16,0 0 8 15,3-3 0-15,-1 1-10 0,0-1 17 16,-4-1-7-16,-2 3 0 16,0-1 12-16,3 2-21 15,1-2 9-15,1 1 0 16,-2-1-7-16,4 2 8 15,-3 0-1-15,3 0 0 16,-4 0 13-16,3 0-20 16,-2 0 7-16,0 0 0 15,-4 2-10-15,4 1 20 16,-1-1-10-16,-1 1 0 16,7-1 9-16,3-1-13 15,2 1 4-15,2-2 0 16,-1 0-12-16,3 0 13 15,2 0-1-15,1 0 0 16,4-3 10-16,-4-1-20 0,0 4 10 16,0 0 0-16,-2 0-16 15,-1 0 19-15,-2 0-3 16,-2 0 0-16,-2 0 15 16,1 0-22-16,2 0 7 15,1 0 0-15,-3 0-15 16,-4 0 7-16,-4 0 8 15,-4 0-1-15,0-1 5 16,-5-3-14-16,2 3 10 16,-5-2 0-16,-1 3-15 15,-3 0 25-15,-3 0-10 16,2 0 0-16,-2 0 13 0,0 0-20 16,1 0 7-16,-4 0 0 15,3 3-7-15,-1 2 13 16,-2 1-6-16,1 1 0 15,2-2 17-15,-3 2-25 16,4-2 8-16,0 0 0 16,1-1-10-16,3 2 18 15,4-3-8-15,6 0 0 16,-3-2 5-16,-2 1-12 16,0-2 7-16,2 0 0 15,1 0-5-15,5 0 5 0,3 0 0 16,-1 0 0-1,1 0 12-15,-3 0-17 0,0 0 5 16,-1 0 0-16,-4 5-9 16,0-2 13-16,-1 2-4 15,-1-1 0-15,-5-2 16 16,0 1-22-16,-4 2 6 16,1-2 0-16,-3-1-9 15,4 1 17-15,2 1-8 16,-1 0 0-16,1 1 12 15,-1-3-17-15,-1 1 5 16,1 0 0-16,4-1-10 16,2-1 19-16,0 0-9 15,6 2 0-15,-2-3 3 16,0 0-11-16,-2 2 8 0,1-1 0 16,0 2-5-16,0-2 9 15,1 4-4-15,-3-3 0 16,3 1 12-16,-1 0-11 15,-2-1-1-15,-1 0 0 16,1 0-9-16,2 1 14 16,1-1-5-16,-3 0 0 15,2-1 3-15,0-1-6 16,-5 2 3-16,-4-1 0 16,1 1-6-16,-1-1 5 15,1-1 1-15,0 0 0 16,0 0 9-16,-1 0-13 15,3 0 4-15,-2 0 0 16,2 0-8-16,-5 0 16 0,3 0-8 16,-4 3 0-16,4-3 8 15,0 3-5-15,0-3-3 16,1 0 0-16,-3 3-3 16,0-3 12-16,0 0-9 15,1 1 0-15,1-1 11 16,2 0-17-16,-2 0 6 15,-1 0 0-15,-3 0-7 16,-6 0 18-16,0 0-11 16,-5 0 0-16,-3 0 3 15,-1 0-9-15,-6 0 6 16,-3 0 0-16,-2 0-7 0,-5 0 20 16,-4 0-13-16,-1 0 0 15,0-1 5-15,-3 1 24 16,-1-3-24-16,1 3 17 15,0-3 0-15,1 2-12 16,2-1 11-16,0-1-21 16,3 2 0-16,-2-1-6 15,1 2 9-15,2 0-3 16,-1-1 0-16,0 1 14 16,-3-2-16-16,0 2 2 15,-3-2 0-15,-3 2-12 16,2 0 12-16,-2 0 0 15,0 0-2-15,0 0-21 0,0 0 1 16,0 0-82-16,0 0-25 16,-5 0-233-16</inkml:trace>
  <inkml:trace contextRef="#ctx0" brushRef="#br1" timeOffset="138755.6683">8619 16000 787 0,'0'0'48'0,"0"0"-27"0,0 0-12 16,0 0 99 0,0 0 41-16,0 0-102 0,0 0 0 15,-25 65-4-15,21-38-33 16,2 4 44-16,-4 4-47 16,3 3 15-16,-1 3-19 15,2-4 14-15,-1-1 6 16,2-7-23-16,-1-3 0 15,2-9 4-15,0-7 5 16,0-3-9-16,0-6 0 16,0-1 15-16,0-6 9 15,0-16-24-15,0-9 11 16,0-10-24-16,0-3 10 16,0-6-5-16,0 1-19 0,3 3-27 15,6 3 50-15,5 7-22 16,2 9 26-16,-1 1-6 15,9 8 6-15,-2 1 0 16,1 4 0-16,-1 7 12 16,0 1-18-16,-2 5 9 15,-1 0-3-15,-1 5 10 16,-6 10 12-16,-1 4-13 16,-7 3 0-16,-4 2 5 15,0 0 17-15,-15 3-29 16,-4-1 5-16,-7-2-4 15,-2 1 14-15,1-4-17 0,3-1 0 16,8-2-21-16,10-4-17 16,6-7-155-16,0-2-192 15</inkml:trace>
  <inkml:trace contextRef="#ctx0" brushRef="#br1" timeOffset="141135.0747">8858 16361 610 0,'0'0'270'15,"0"0"-197"-15,0 0 3 16,0 0 78-16,0 0-106 0,0 0-47 16,-25 25 36-16,25-12-14 15,6-1 26-15,0-4-11 16,1 1-34-16,-1-4 37 15,2-5-34-15,-1 0-5 16,6 0 29-16,1-4-25 16,7-11 3-16,1-5-9 15,1-1 20-15,0-2-25 16,0 0 5-16,-3 1 0 16,-4 5-18-16,-4 5 18 15,-2 2 0-15,-4 5 0 16,-3 1 5-16,-2 4-21 15,2 0 16-15,-1 0 0 16,1 0-18-16,0 12 19 16,1 2-1-16,-1 1 0 0,-3 3 13 15,3 1-14-15,0-2 1 16,5 0 0-16,1-4-4 16,4-4 13-16,2-3-9 15,6-6 0-15,4 0 17 16,5 0-16-16,3-12-1 15,-2-4 1-15,-4 3-9 16,-3 1 14-16,-5 1-6 16,-5 5 0-16,-7 3 7 15,-1 3-14-15,-4 0 7 16,-2 0-6-16,0 0-13 16,0 0 21-16,0 3-2 15,0 2 0-15,4-1 11 16,2-3-14-16,1-1 3 0,7 0 0 15,2 0-17-15,4 0 17 16,-1-5-12-16,-3 2 7 16,-5 1-52-16,-8 2 50 15,-3 0-12-15,0 3 6 16,0 8 1-16,-12 4 24 16,-7 2-10-16,-2 1-1 15,3 2 12-15,3-2 16 16,6 1-29-16,6-2 0 15,3-2 23-15,0-2-12 16,0-5-4-16,11-3-7 0,5-5 9 16,2 0-18-16,6-6 9 15,1-13 0-15,0 0-1 16,-1-5 15-16,-1-3-14 16,-4-2 0-16,2-4 21 15,-3-3-29-15,-2-1 8 16,-2-4 0-16,2 0 12 15,-1 2 5-15,3 8-17 16,-5 8 15-16,-1 7-2 16,-4 7 8-16,-5 8-21 15,-2 1 2-15,-1 0-7 16,0 0-1-16,0 12 6 16,0 10 0-16,0 5 11 15,-1 5-3-15,-10 2-8 0,2 4 0 16,0-1-8-16,3-2 19 15,2-2-11-15,2-5 0 16,2-7 10-16,0-4-19 16,6-7 9-16,9-6 0 15,3-4-9-15,4 0 16 16,1-4-7-16,1-11 0 16,1-1 13-16,-3-1-10 15,1 0-3-15,-4 2 0 16,-4 4-8-16,-4 6 19 15,-8 2-11-15,-3 3 0 0,0 0-3 16,0 0-7-16,0 2 10 16,0 11 0-16,-2 5-7 15,-7-1 18-15,4 1-11 16,0-2 0-16,2-1 8 16,3-3-15-16,0 0 7 15,0-5 0-15,8-1-6 16,8-3 8-16,6-3-2 15,3 0 0-15,3-8 6 16,-2-4-4-16,-2-3-2 16,0 0 0-16,-7 1-7 15,-1 0 12-15,-2 3-6 16,-2 0 1-16,-1 5-15 16,4 0-2-16,-3 2 17 0,2 0-6 15,3 2-3-15,-2-1-10 16,-3 2 11-16,-3 1-5 15,-3 0-3-15,-6 0 1 16,0 0 8-16,0 0-1 16,-2 0 7-16,-19 4-9 15,-4 10 10-15,-3 2 0 16,-1 1 11-16,6 1-5 16,6 0-3-16,4-1 0 15,10 0 3-15,3 0 11 16,0-3-17-16,19 0 0 15,9-4 4-15,7-7-4 0,5-3 0 16,3 0 0-16,-2-3-4 16,-4-11 13-16,1-6-9 15,-3-2 0-15,-4-5 1 16,0-4-2-16,-1-5 11 16,-6-5-10-16,0-2 0 15,-3-2 17-15,0 4-24 16,-8 7 7-16,-5 8 0 15,-1 8 6-15,-7 7 4 16,0 5-10-16,0 4 17 16,0 0-3-16,0 2-8 15,-7 0-6-15,-2 0 0 16,-2 12-18-16,-5 8 28 0,1 7-10 16,-1 4 0-16,2 3 8 15,1 4-16-15,4-2 8 16,3-2 0-16,4-5-8 15,2-5 19-15,0-4-11 16,12-8 0-16,9-5 11 16,9-7-16-16,6 0 5 15,4-4 0-15,3-11-6 16,-2-4 3-16,-2 2 3 16,-10 6-24-16,-6 5 4 15,-10 3 12-15,-13 3-30 16,0 0 32-16,0 0-16 15,-9 12 39-15,-3 1-17 16,-1-2 14-16,4 0-3 0,4 0 14 16,4-2-25-16,1-1 7 15,0 1-11-15,9-1 19 16,13-2-15-16,5-2 0 16,4-2 10-16,2-2-9 15,-5 0-1-15,-8 0 0 16,-8 0-13-16,-6 0 28 15,-6 0-15-15,0 3 0 16,0-3 8-16,0 1-22 16,0 0 14-16,0 4 0 15,0 2-9-15,0 4 21 0,0 3-12 16,0 2 0 0,0 1 10-16,0 0-15 15,0 0 5-15,13-3 0 0,5-3-6 16,6-4 14-16,1-5-8 15,2-2 0-15,0 0 15 16,-6-9-36-16,1-4 20 16,-8-1-11-16,-6-1-3 15,-6 5 6-15,-2 1 9 16,0 2 0-16,0 0-2 16,-9 1-6-16,2 1 8 15,-2 1 0-15,3-1-9 16,1 2 26-16,-2 1-17 15,7 0 0-15,-3 2-18 0,1 0 9 16,-1 0-25-16,0 0-15 16,0 0 32-16,0 0-34 15,2 0 27-15,1 3-1 16,0-1-21-16,0 3 38 16,0-1-37-16,3-1 18 15,9 1 14-15,1 1 15 16,4-2-2-16,2-1 0 15,2-2 13-15,-3 0-11 16,1 0-2-16,-2 0-5 16,-4-7-5-16,-4-10-237 15,-7-8-557-15</inkml:trace>
  <inkml:trace contextRef="#ctx0" brushRef="#br1" timeOffset="141292.5362">10814 16148 1031 0,'0'0'52'0,"0"0"-37"15,0 0-18-15,95 42 6 16,-25-17-6-16,22 1-230 16,15-1-120-16</inkml:trace>
  <inkml:trace contextRef="#ctx0" brushRef="#br1" timeOffset="141979.5675">12168 16229 711 0,'0'0'211'0,"0"0"-119"0,0 0-39 16,0 0 60-16,0 0-77 15,0 0-1-15,-8 40 16 16,8-7-21-16,0 2 27 16,0 5-50-16,0-1 23 15,3 1-1-15,0-3-21 0,0-3 20 16,2-7-28-1,-2-5 0-15,0-7-3 16,-3-6 11-16,0-6-8 0,0-3 3 16,0-5 1-16,0-17 11 15,0-9-15-15,-5-6 0 16,-2-9-1-16,-1 3-32 16,3-3 0-16,2 2 4 15,3 9-14-15,0 7 38 16,0 5 0-16,8 6 5 15,0 4-8-15,2 4 8 16,2 4-6-16,0 5 6 16,-1 0-19-16,-1 0 16 15,-4 10-43-15,0 1 4 16,-4-1 41-16,-2 0-18 0,0-3 19 16,0-2 0-16,0-3 0 15,0-2-1-15,0 0 8 16,0 0-7-16,0 0 0 15,6 0-37-15,1 0-231 16,0-5-445-16</inkml:trace>
  <inkml:trace contextRef="#ctx0" brushRef="#br1" timeOffset="142648.7681">12196 16066 623 0,'0'0'88'0,"0"0"3"16,0 0-25-16,0 0 101 15,0 0-57-15,0 0-100 0,0-10 9 16,3 35 68 0,0 9-57-16,-1 2 37 0,1 7-67 15,-2 3 40-15,-1 0 11 16,0 1-50-16,0 2 37 15,0-3-36-15,0-1 4 16,-6-4 9-16,2-6-13 16,1-5-2-16,3-6 0 15,0-9 18-15,0-6-23 16,0-7 5-16,0-2 0 16,0 0-1-16,3-19 8 15,6-10-7-15,0-4 0 16,2-4 3-16,2-2-11 15,3 3-16-15,2 4-28 0,6 8 45 16,1 7-23-16,0 3 30 16,1 6-7-16,-1 2 15 15,2 6-14-15,0 0 6 16,0 4 0-16,-4 12-13 16,-2 4 19-16,-6 5-6 15,-9 0 0-15,-6 5 2 16,0-3-6-16,-19 2 4 15,-10 0 0-15,-3-5 14 16,0-5-4-16,7-4-10 16,7-7 0-16,9-7-10 15,9-1-5-15,0-9-153 16,17-15-464-16</inkml:trace>
  <inkml:trace contextRef="#ctx0" brushRef="#br1" timeOffset="143952.8948">12750 16493 877 0,'0'0'141'0,"0"0"-47"16,0 0 23-16,0 0-71 16,0 0 23-16,-91 27-27 0,80-10-37 15,5 3 33 1,6 1-33-16,0-4-4 0,0-6 16 15,18-2-3-15,4-7-14 16,4-2 0-16,2 0 15 16,-2-7-16-16,-1-8 1 15,-3-4-10-15,-7-3 1 16,-4 2-90-16,-10 1-13 16,-1 4-17-16,0 6 47 15,-15 9 75-15,2 0-10 16,-3 0 14-16,3 0-11 15,3 10 21-15,3 4-7 16,5 1 37-16,2-3-25 16,0 0 28-16,10-4-38 15,9-4 1-15,3-4-1 0,3 0 9 16,0 0-7 0,-2-12-4-16,-4-5-10 0,-3-6 9 15,-3 0-9-15,-7-3 10 16,0 2-17-16,-2 2 38 15,-3 7-21-15,1 5 47 16,-1 6-10-16,-1 4 34 16,0 0-53-16,0 2-11 15,2 18 11-15,-1 4 4 16,2 5 14-16,2 3 3 16,-2-1-28-16,0 2 38 15,-3-6-25-15,0 0-23 16,0-5 3-16,0-3 8 15,0-9-12-15,0-3 0 0,0-5 6 16,0-2-18-16,0 0 12 16,0-14-40-16,5-3-42 15,9 0-21-15,4 2 54 16,3 4-27-16,3 1 49 16,0 3 13-16,-2 2 19 15,5-1-5-15,3 1 40 16,4-1-31-16,2 0 17 15,-2-2-13-15,-4 0-8 16,-3-1 7-16,-3-2-12 16,-5 2 0-16,-7 1-8 15,-5 0 11-15,-7 4-3 16,0 2 0-16,-8 2 10 0,-10 0-24 16,-5 5 14-1,1 9 0-15,5 2 15 0,6 0-5 16,3-2 19-16,5 2-20 15,3-5-6-15,0-2 12 16,6-1-6-16,9-2-9 16,2-2 0-16,0 0 0 15,0-4-9-15,1 0 9 16,-2 0-40-16,-4 0 37 16,-1 0-31-16,-3 0 34 15,-2-5-5-15,-3 1 19 16,0 2-17-16,-3 2 3 15,0 0-7-15,0 0-6 16,-3 3 12-16,-7 8 1 0,-2 1 8 16,3-1 2-16,4 2 19 15,1-2 15-15,1-3-34 16,3-3-8-16,0-3 8 16,0-2-10-16,0 0 3 15,12 0 10-15,5-9-10 16,2-6-3-16,2-1 0 15,-2-3-7-15,5 1 12 16,0-1-5-16,0-1 0 16,-3-4 16-16,0 1-21 15,-2-2 5-15,-3-3 0 16,-2 0-6-16,-4-3 25 16,-4 2-19-16,-4 2 1 0,-2 5 19 15,0 5-8-15,0 4-1 16,0 5-8-16,-5 5 26 15,-1 3-18-15,0 0-7 16,-4 17-4-16,1 5 16 16,1 6-6-16,2 4-6 15,3-2-3-15,3 3 4 16,0-2 3-16,0-1-8 16,9-1 0-16,9 1-12 15,5-4-11-15,2-5-344 16,5-4-102-16</inkml:trace>
  <inkml:trace contextRef="#ctx0" brushRef="#br1" timeOffset="145035.1705">14560 16554 851 0,'0'0'87'16,"0"0"2"-16,0 0 19 15,0 0-6-15,0 0-9 0,0 0-82 16,-82-46 35-16,66 58-43 16,1 5 11-16,6 2 21 15,6 1-25-15,3-3-1 16,1-2-8-16,18-3 15 15,7-6-15-15,4-5-1 16,6-1 0-16,-2-4-4 16,-4-13 19-16,-4-5-15 15,-9-1 0-15,-9-3 7 16,-8 2-22-16,0-1 2 16,-9 4 5-16,-10 6-3 15,-4 6 0-15,4 4 11 16,-2 5 0-16,3 0 4 15,6 0-8-15,3 0 4 0,3 7 0 16,3 5-14-16,3-2 21 16,0 5-7-16,0 0 0 15,10 1 0-15,3-2-5 16,1 1 5-16,1-4 0 16,2-1-15-16,-2-5 16 15,1-3-7-15,-1-2-3 16,4 0-8-16,2-7 1 15,0-7 7-15,3-1-12 16,4 1 16-16,1 4-37 16,-3 2 38-16,-4 3 3 15,-3 5-1-15,-5 0-12 16,0 6 14-16,-3 10 0 0,-4 4-1 16,-4 4 10-1,-3 1-9-15,0-1 19 0,0-3-12 16,0-4 6-16,-3-6-13 15,3-4 0-15,0-7-5 16,3 0-4-16,18-10 2 16,9-10-20-16,7-1-40 15,2-3 10-15,1 9-53 16,0 1-29-16,-6 3-231 16</inkml:trace>
  <inkml:trace contextRef="#ctx0" brushRef="#br1" timeOffset="145889.1676">15728 16561 577 0,'0'0'425'15,"0"0"-413"-15,0 0 11 16,0 0 139-16,0 0-81 16,91-36-50-16,-68 19 34 15,-5-7-64-15,-2-2 19 16,-4-6-20-16,-6 3 21 16,-6 1-26-16,0 8 5 0,0 8 0 15,-7 11-16-15,-9 1 10 16,-3 13 6-16,1 10 0 15,2 4 8-15,7-1-16 16,7-3 8-16,2-2 0 16,2-6-10-16,14-4 20 15,8-6-10-15,4-5 0 16,7 0 4-16,1-20-24 16,-1-5-2-16,-4-9-38 15,-3-2 17-15,-6-8-25 16,-6 3 60-16,-8 2-1 15,-4 8 9-15,-4 12 0 0,0 9 23 16,0 10 8-16,0 0-23 16,0 17 18-16,0 11-26 15,0 5 36-15,0 1-31 16,0 0 48-16,0-1-45 16,2-2-5-16,1-3 16 15,-2-2-9-15,1-7-10 16,-2-5 0-16,0-4 19 15,0-7-27-15,1-3 8 16,6 0 0-16,1-3-16 16,3-12-13-16,5 1-13 15,-4 4 4-15,1 3-28 16,-4 4 51-16,-1 3-9 0,-2 0 19 16,1 2-6-16,-4 11 4 15,2 4 7-15,2 0 0 16,4-5 10-16,5-1 5 15,6-5-12-15,3-6-2 16,1 0 17-16,3 0-13 16,-1-13-5-16,-4-5 0 15,-5-4-22-15,-7 3 7 16,-6 3-40-16,-5 5 41 16,-1 6-4-16,0 5 29 15,-1 0-11-15,-7 9 23 16,2 7 1-16,6 0 48 15,0 1-72-15,2-2 16 16,11-3-7-16,4 0 5 0,1-8-16 16,0-4 2-16,-6 0-233 15,-5-10-485-15</inkml:trace>
  <inkml:trace contextRef="#ctx0" brushRef="#br1" timeOffset="146048.4821">15876 16283 905 0,'0'0'22'0,"0"0"-22"0,0 0 0 16,115 22-6-16,-50-12-95 16,4 0-415-16</inkml:trace>
  <inkml:trace contextRef="#ctx0" brushRef="#br1" timeOffset="146789.7889">17263 16313 830 0,'0'0'91'0,"0"0"7"0,0 0-15 16,0 0-51-16,0 0 53 15,0 0-13-15,-49 84-27 16,47-50 10-16,2 0-53 15,0-2 18-15,0-5 1 16,2-7-15-16,4-8 16 16,-1-4-22-16,-1-8 0 15,0 0 3-15,2-13 4 16,3-13 1-16,-1-8-8 16,-1-8-11-16,-2-5 8 15,-2-5-49-15,0 2-27 16,-2 4 41-16,1 7-3 0,-1 11 41 15,1 8 0 1,-1 8 7-16,2 2-8 0,0 3 1 16,4 2 0-16,1 3-9 15,1 0 15-15,6 2-6 16,1 0 0-16,5 9 13 16,4 10-10-16,-1 3 3 15,-4 7 2-15,-2 3 18 16,-11 2-15-16,-5 3 12 15,-2-2 1-15,-8 1-23 16,-13-6 33-16,-2-1-31 16,0-8 1-16,1-2-4 15,4-7 14-15,7-5-36 0,7-7-5 16,4 0-143 0,0-19-253-16</inkml:trace>
  <inkml:trace contextRef="#ctx0" brushRef="#br1" timeOffset="147683.4908">17772 16402 534 0,'0'0'104'0,"0"0"22"0,0 0 62 16,-91 34-36-16,70-20-44 15,6 3-57-15,8 0 0 16,7-1 1-16,0-2-50 16,6-3 21-16,14-4-23 15,6-5 25-15,3-2-27 16,4 0 2-16,-4-14 0 15,-4-3-11-15,-7-5-37 16,-6 0-6-16,-9 1-5 16,-3 2-47-16,0 2 54 15,-6 7 16-15,-4 6 30 16,0 4-5-16,-1 0 11 0,3 0 0 16,4 7 0-1,2 6 6-15,2 0 0 0,0-1-4 16,3-3 5-16,13-1 16 15,4-3-12-15,4-5-7 16,1 0 1-16,0 0 12 16,1-16-9-16,-7-4-8 15,1-2-17-15,-7-3 17 16,-3-2-43-16,-4 4 43 16,-3 8-4-16,-1 5 10 15,-1 8 43-15,-1 2-22 16,0 0-16-16,2 13-9 0,0 9 13 15,1 6 22 1,1 2 10-16,2 1-43 0,-2-5 38 16,1-1-35-16,-2-2 0 15,1-8-1-15,-2-3 1 16,-1-7-7-16,1-3 0 16,2-2-8-16,4-3 6 15,1-13-87-15,4-10-24 16,0 0 19-16,3-2-58 15,1 0 87-15,1 3 52 16,0 6 13-16,0 2 4 16,-5 2 14-16,4-4 43 15,-1 0 33-15,2-1-25 16,2-3 4-16,-1 0-15 16,0-3-57-16,-2 2 39 0,-2 2-38 15,-6 7 8-15,-3 6 16 16,-5 6-19-16,-1 3 15 15,0 2-22-15,-7 18 12 16,-10 8 39-16,4 6-17 16,1 1-23-16,6-1 24 15,5-1-23-15,1-7-10 16,0-4-2-16,4-7-9 16,6-7-7-16,1-8-167 15,-4-1-251-15</inkml:trace>
  <inkml:trace contextRef="#ctx0" brushRef="#br1" timeOffset="147807.8754">18301 16233 781 0,'0'0'27'16,"0"0"-27"-16,88 24-63 15,-53-10-414-15</inkml:trace>
  <inkml:trace contextRef="#ctx0" brushRef="#br1" timeOffset="148905.2591">19047 16319 763 0,'0'0'110'0,"0"0"-32"16,0 0 1-16,-109 22 38 15,79-2-30-15,4 1-67 16,8 2 43-16,10 0-53 16,8-2-8-16,0-3 34 15,2-4-34-15,12-6-2 16,5-8 5-16,4 0 16 16,6-7-12-16,2-13-9 15,2-4 2-15,-2-8-8 16,-4-2 15-16,-5-6-9 15,-8-6 0-15,-4 0 13 16,-4-3-29-16,-6 6 16 16,0 4 0-16,0 9-14 15,0 10 10-15,0 10 4 16,0 9-2-16,-1 1-2 16,-2 8-4-16,1 14 8 15,2 6 0-15,0 0-6 0,0 3 9 16,0-1-3-16,11-3 0 15,2-3 18-15,5-4-23 16,0-6 5-16,1-4 0 16,2-5-13-16,0-3 13 15,0-2-12-15,0 0-35 16,-2 0-64-16,-5-2 79 16,-7-2-24-16,-4 3 56 15,-3 1-13-15,0 0 16 16,0 0-3-16,-3 4 12 15,-12 10-7-15,-1 2 34 16,2-1-32-16,3-1 2 0,3-2-4 16,2-4-5-16,4-3-2 15,2-1-71-15,0-4-217 16,0 0-287-16</inkml:trace>
  <inkml:trace contextRef="#ctx0" brushRef="#br1" timeOffset="149982.9814">19372 16329 358 0,'0'0'112'0,"0"0"-12"16,0 0 86-16,0 0-111 15,0 0 36-15,0 0-16 16,20-13-30-16,-20 12 20 15,-2 1-55-15,-13 0-20 16,-4 0 10-16,-5 10-16 16,-3 4 34-16,5 2 14 15,4-1-51-15,8 1 43 16,5 0-44-16,5-4 6 16,0-1-12-16,3-3 14 15,15-2-8-15,5-4 1 0,6-2 23 16,2 0-22-16,-1-8-2 15,-4-6-34-15,-6-1 18 16,-6-2-69 0,-8-3 43-16,-6 3-10 0,0 0-54 15,-5 3-12 1,-10 7 29-16,3 5 83 0,1 2-5 16,5 0 14-16,0 0-3 15,4 6 0-15,2 3 13 16,0-1 40-16,0-2-45 15,12 0-5-15,7-4 36 16,4-2-22-16,1 0 4 16,7 0-15-16,-1-12 14 15,4-6-18-15,-3-2-2 16,-2-7 0-16,-5-2-3 0,-5-1 14 16,-1-4-11-16,-9 0 0 15,-3 0 18-15,-3 6 0 16,-2 5-9-16,1 9 0 15,-2 8 50-15,0 6-49 16,0 0-5-16,0 10-5 16,-6 15 4-16,-2 1 2 15,1 6-6-15,3-1 0 16,4 2 5-16,0-5 11 16,0-1-16-16,4-6 0 15,9-4 7-15,7-5-7 16,2-7 0-16,7-3 0 0,2-2-1 15,6 0 9 1,-6-5-16-16,1-4 5 0,-7-1-22 16,-2 4 21-16,-6 0-1 15,-6 1 5-15,-5 3-10 16,-5 1 15-16,-1 1-9 16,0 0 4-16,-1 1-27 15,-13 9 24-15,-2 4 3 16,-1 0 0-16,3 1 16 15,0 0-2-15,4-1-5 16,2 1 6-16,5-1-11 16,3 1 30-16,0 0-26 15,0-1-7-15,6-2 18 16,9-4-12-16,0-2-7 16,5-2 0-16,-3-4 14 0,0 0-4 15,-1-4-9-15,-2-10 2 16,-4-5-5-16,0 1 14 15,-2-3-12-15,-3 1 0 16,-5 4 7-16,0 6-7 16,0 3 0-16,0 7 2 15,0 0-21-15,0 4 35 16,0 9-16-16,0 5 13 16,0-3 2-16,0 0-10 15,6-5-5-15,5-3 0 16,3-3-11-16,1-4 7 15,0 0-51-15,-1-15-163 0,-6-11-284 16</inkml:trace>
  <inkml:trace contextRef="#ctx0" brushRef="#br1" timeOffset="150170.3757">19666 16170 681 0,'0'0'144'16,"0"0"-143"-16,0 0 82 0,102 12-71 15,-58-4 3 1,1-2-15-16,-3 4-111 0,-10 2-284 16</inkml:trace>
  <inkml:trace contextRef="#ctx0" brushRef="#br1" timeOffset="150539.0432">16883 17163 819 0,'0'0'96'0,"0"0"-96"15,0 0 7-15,0 0-7 16,0 0 107-16,0 0-23 15,179 18-7-15,-45-20-69 16,32-14 25-16,22-4-26 16,14 0 13-16,13-4-21 15,1 6 1-15,1 4-10 16,-10 7-40-16,-25 0-272 16,-31-1-316-16</inkml:trace>
  <inkml:trace contextRef="#ctx0" brushRef="#br1" timeOffset="150800.5841">17435 17345 794 0,'0'0'3'0,"0"0"-3"0,144 4-1 16,-42-5 1-16,19-16 153 16,16-1-72-16,13-1-57 15,9-2-6-15,6 0-18 16,1-2 0-16,-7-1-46 16,-14-5-193-16</inkml:trace>
  <inkml:trace contextRef="#ctx0" brushRef="#br1" timeOffset="170763.3499">17311 6892 69 0,'0'0'194'0,"0"0"-161"16,0 0-6-16,0 0 37 15,0 0 19-15,0 0 5 16,0 0-23-16,0 0-13 16,0 0 37-16,0 0-68 15,0 0 11-15,0 0-13 16,0 0-2-16,0 0-7 0,5 0-10 16,0 0 1-16,6 0 33 15,1 0-31-15,3 0 7 16,1 3 15-16,3-3-14 15,2 2 21-15,0 0-32 16,-1-2 3-16,0 1-3 16,-2-1 9-16,0 0-9 15,-4 2 0-15,0-1 18 16,-3 2-25-16,-2-3 7 16,-2 1 0-16,-2 1-13 15,-4-2 20-15,-1 0-7 16,0 0 0-16,0 0 14 15,0 0-23-15,0 0 9 16,0 0 0-16,0 0-14 16,0 2 13-16,0 4-58 0,0-2-85 15,-3 0-296 1</inkml:trace>
  <inkml:trace contextRef="#ctx0" brushRef="#br2" timeOffset="337390.5916">17948 13902 257 0,'0'0'122'0,"0"0"-86"15,0 0-36-15,0 0 54 16,0 0 5-16,0 0 31 16,0 0-64-16,0 0-20 15,0 0 16-15,0 0-20 16,4 0-2-16,11 0 20 0,2 0-2 15,5 0-16 1,6 2-2-16,5 2 0 0,5 0 1 16,6 0 1-16,3-1-2 15,3 0 0-15,4-1 17 16,-2-2-18-16,2 0 1 16,6 0 0-16,5 0-15 15,6 0 18-15,4-5-3 16,3 0 0-16,-1 0 17 15,4 4-24-15,2 1 7 16,1-2 0-16,0 2-13 16,-3 0 25-16,1 0-12 15,2 0 0-15,0 0 7 16,-2 0-14-16,-5 0 7 0,-1 0 0 16,-4 0-12-16,2 0 15 15,-2 0-3-15,1-1 0 16,-3 0 17-16,-4 1-25 15,-5 0 8-15,-6 0 0 16,-3 0-18-16,-4 0 30 16,-2 0-12-16,-4 0 0 15,-1 0 20-15,-3-2-22 16,-2 2 2-16,-5 0 0 16,-4 0-4-16,-3 0 16 15,-8 0-12-15,-5 0 0 16,-2 0 25-16,-6 0-32 15,-2 0 7-15,-1 0 0 0,0 0-22 16,0 2 24 0,0 0-2-16,0 3 0 0,0-4-81 15,0-1-153-15</inkml:trace>
  <inkml:trace contextRef="#ctx0" brushRef="#br2" timeOffset="350640.846">13130 8517 182 0,'0'0'349'0,"0"0"-318"16,0 0 17-16,0 0-7 16,0 0 61-16,0 0-52 15,0 0-47-15,0 0 81 16,100-53-73-16,-75 45 15 15,5-1 9-15,3 1-1 16,4-3 21-16,4 3-38 16,0 0-4-16,3 4 21 15,0 4-30-15,-2 0-4 16,1 0 0-16,0 0 32 16,-4 11-31-16,-3 0-1 15,-4-2 5-15,-9 0-6 0,-2-1 1 16,-7-3 0-1,-3-2 0-15,0 0 22 0,-5 0-22 16,2-1 0-16,-1-1 0 16,2 1-24-16,-2-2 16 15,-1 0-361-15</inkml:trace>
  <inkml:trace contextRef="#ctx0" brushRef="#br2" timeOffset="351619.9937">17875 8397 487 0,'0'0'108'15,"0"0"-92"-15,0 0 69 16,0 0 97-16,0 0-70 16,0 0 18-16,-3-2-115 15,1-11 17-15,2-1 14 16,-3-2-16-16,-1-3-9 15,-1 0 58-15,1-2-74 16,-1-2 15-16,2 2-4 0,3 1 9 16,0 4-30-16,3-1 5 15,15 3 0-15,2 0-20 16,7 2 29-16,2 2-9 16,4 4 0-16,2 4 14 15,-3 2-16-15,4 0 2 16,-2 0 0-16,-2 8-31 15,-4 6 17-15,-4 2-63 16,0 2-7-16,-6 1-168 16,-5-3-5-16</inkml:trace>
  <inkml:trace contextRef="#ctx0" brushRef="#br2" timeOffset="352556.934">22425 8520 618 0,'0'0'91'0,"0"0"-13"16,0 0 12-16,0 0-86 15,0 0 28-15,0 0 7 16,2-58-9-16,9 44 46 16,2-3-75-16,2 0 41 15,3-2-11-15,3 0-11 16,1-1 11-16,5 2-31 16,3 2 0-16,2 1-8 0,3 2 19 15,1 5-11 1,-1-1 0-16,-1 6 21 0,-1 3-28 15,-1 0 7-15,-1 0 0 16,-3 2-19-16,-2 8 25 16,-5 1-6-16,-2 3 0 15,-4-2 21-15,0 1-33 16,-3 3 12-16,1-2-4 16,-2 1-17-16,1-3-209 15,3-5-159-15</inkml:trace>
  <inkml:trace contextRef="#ctx0" brushRef="#br2" timeOffset="353900.486">27774 8545 378 0,'0'0'18'0,"0"0"102"16,0 0 29-16,0 0-90 0,0 0 52 16,0 0-35-16,-9 0-13 15,9-5 22-15,0 2-72 16,0-3 6-16,0-4-15 15,0 0 28-15,6-1-33 16,6-2 1-16,5-1 0 16,1 0-12-16,1-1 23 15,-1 1-11-15,1 1 0 16,1 1 17-16,0 0-29 16,0 2 12-16,1 0 0 15,0 2-13-15,-5-1 19 16,0 4-6-16,-2 3 0 15,1 0 20-15,-3 2-37 16,1 0 17-16,2 0 0 0,0 2-15 16,0 4 26-16,0 0-11 15,1 4 0-15,2-3 11 16,-1 1-16-16,0-2 5 16,2-1 0-16,0 0-17 15,-3-1 26-15,1 0-9 16,-4 0 0-16,-1-1 17 15,-2 0-25-15,-3-1 8 16,0 3 0-16,-4-1-25 16,1 1 39-16,-1-2-14 15,2 3 0-15,-2-3-167 16,0-2-72-16</inkml:trace>
  <inkml:trace contextRef="#ctx0" brushRef="#br2" timeOffset="442084.3859">16634 8095 179 0,'0'0'324'15,"0"0"-274"-15,0 0 22 16,0 0-20-16,0 0 13 0,0 0-27 16,-91-39 3-1,75 34 0-15,-3 4-31 16,-3 1 25-16,-3 0-35 16,-2 0 13-16,-1 0 10 0,0 6-23 15,-1 1 4-15,-1 0 9 16,1-2-6-16,1 2-4 15,-2 1-3-15,0 3 21 16,-1 2-27-16,-2 1 6 16,0 1 0-16,0 2-17 15,3 1 24-15,0 3-7 16,6-1 0-16,0 4 6 16,3-2-6-16,3 3 0 15,2 0 0-15,1 2-12 16,-2 3 16-16,4 1-4 15,-3 2 0-15,0 1 16 16,0-1-24-16,3 1 8 16,-4 1 0-16,2-1-15 0,1 0 23 15,2 0-8-15,1-1 0 16,1-1 13-16,1 0-19 16,0-1 6-16,0 2 0 15,4-1-15-15,1 4 21 16,-1 3-6-16,2 0 0 15,-1 2 14-15,4 2-29 16,0 2 15-16,0 2 0 16,9 4-13-16,5 2 19 15,3-3-6-15,3 2 0 16,5-4 18-16,5-1-28 0,3 1 10 16,7-1 0-1,3 1-11-15,6-1 19 0,4-4-8 16,4-1 0-1,4-3 10-15,4 0-15 0,5 1 5 16,2-1 0-16,0-1-14 16,2 1 18-16,1-5-4 15,1-2 0-15,1-8 16 16,5 0-15-16,5-6-1 16,5-5 0-16,4-5-11 15,4-3 27-15,0-5-16 16,0 0 0-16,0-13 18 15,2-9-26-15,-3-1 8 16,-7-4 0-16,-2-2-4 16,-8-2 10-16,-7-5-6 0,-5-2 0 15,-4-2-6-15,-6-2-11 16,-7-2 17-16,-6 0 0 16,-8-2-6-16,-4-1 20 15,-4-3-14-15,-4-3 10 16,-2-3 11-16,0-2-17 15,-1 0-4-15,-3-3 0 16,1-2 0-16,-4 5 17 16,-3 3-2-16,-6 6 8 15,-5 1-21-15,-4-2 43 0,0-2-45 16,-7-6 5-16,-11-1 7 16,-6-3 3-16,-2-1-15 15,-4 0 0-15,0 0 18 16,0-2-14-16,-1 2-4 15,-1 3 0-15,-2 5 34 16,-2 4-26-16,-5 4 13 16,-4-2-1-16,-4 1-11 15,-5 0 8-15,-6 1-17 16,-7 2 0-16,-6 4-4 16,-4 4 8-16,-3 4-4 15,4 5 0-15,6 2 15 16,3 7-18-16,1 5 3 15,-3 4 0-15,-3 6-23 16,-2 4 23-16,-4 0 0 0,-3 1 0 16,-1 14 20-16,-6-1-25 15,1 3 5-15,4 2 0 16,7 2-25-16,4 0 8 16,5 3-15-16,5-2-9 15,5 0-174-15,10-5 89 16,12-7-237-16</inkml:trace>
  <inkml:trace contextRef="#ctx0" brushRef="#br2" timeOffset="442772.4843">16966 7289 424 0,'0'0'221'0,"0"0"-201"15,0 0 94-15,0 0-43 16,0 0-50-16,0 0 89 0,-91-17-67 16,75 19-22-1,1 9 4-15,2 3-6 0,2 2-11 16,4 1-8 0,4 0 8-16,3 3-27 0,0 0 21 15,0 2-2-15,7 0 2 16,11-2 23-16,5-3-25 15,8-6 0-15,0-8 2 16,5-3-2-16,-5 0 4 16,-1-11-4-16,-4-9 0 15,-4-2 19-15,-6-6-30 16,-7-1 11-16,-9-5-3 16,0 2-27-16,-3 6 30 15,-15 0 0-15,-1 6-2 16,-2 8 24-16,-1 4-37 15,2 8 15-15,-5 0 0 16,-1 4-30-16,1 14 30 0,1 2-11 16,5 7 3-16,3 3-131 15,2 2-10-15,2 4-238 16</inkml:trace>
  <inkml:trace contextRef="#ctx0" brushRef="#br2" timeOffset="445202.1127">16325 3900 573 0,'0'0'31'0,"0"0"9"0,0 0 32 15,-94-8-30 1,57 8-19-16,-2 0 32 0,-3 13-55 16,-4 0 53-16,0 4-16 15,-4 1-27-15,2 4 12 16,-1 2-22-16,2 2 0 15,2 3-11-15,-4 2 24 16,2 5-13-16,-2 6 0 16,3 2 8-16,4 4-19 15,7 0 11-15,5 8 0 16,6-1-16-16,4 6 28 16,3-3-12-16,3 2 0 15,-1 1 1-15,5 2-12 16,2 3 13-16,1 1-2 15,5-4 0-15,2-1 0 0,0 2 0 16,12-1 0 0,6 2 6-16,8 0-26 0,3-1 20 15,7-4 0-15,6-4-4 16,4-1 13-16,6-5-9 16,2-2 0-16,6-3 12 15,-1-1-24-15,7-6 12 16,9-3 0-16,7-4-3 15,6-5 12-15,7-2-9 16,2-9 0-16,10-5 6 16,4-7 4-16,7-3-8 15,7 0-2-15,-3-14 0 16,-1-3 11-16,-1-3-11 16,-6 0 0-16,-1-4 7 0,-3-2-11 15,-6-1 4-15,-6-2 0 16,-5-4-1-16,-5-7-12 15,-8-4 7-15,-7-4-2 16,-8-8 2-16,-7-2-4 16,-5-2 13-16,-8-3-3 15,-6 0 0-15,-12 0 9 16,-2 0-9-16,-4 1 3 16,-2 1 5-16,-1 0-4 15,-4-2 0-15,-4 3-4 16,-7 1 25-16,-3 2-24 15,0 5 42-15,-9 0-27 16,-13-2-7-16,-6 1 59 0,-8-6-66 16,-9 0 12-1,-6-5 7-15,-7 0-7 0,-6 3 2 16,-3 4-16-16,-8 3 0 16,-5 5-2-16,-4 10 11 15,-4 6-9-15,0 5 0 16,-1 2 20-16,-4 2-27 15,1-2 7-15,-5-1 0 16,-3 2-11-16,-3 4 28 16,-2 3-17-16,-2 9 0 15,0 9 11-15,-2 1-16 16,-1 23 5-16,2 3 0 0,8 4-19 16,15 5 22-1,12 0-6-15,17 1-23 0,14-2-249 16,12-8-42-16</inkml:trace>
  <inkml:trace contextRef="#ctx0" brushRef="#br2" timeOffset="445883.9196">16696 2781 695 0,'0'0'17'0,"0"0"-8"0,0 0 41 15,-86 12-40-15,61 5 65 16,3 6 4-16,3 3-73 16,7 6 50-16,5 2-55 15,7 0-1-15,0-1 40 16,9-2-39-16,13-2 24 16,7-7-8-16,2-3-1 15,4-8-18-15,-2-5 2 16,3-6 0-16,0 0 6 15,3-19 9-15,1-9-15 16,-4-5 0-16,-3-5 23 0,-11-9-27 16,-9-4 4-1,-11-5 0-15,-2-1-17 0,-3 5 33 16,-18 3-16-16,-2 12 5 16,-2 8 9-16,-2 13-15 15,1 10 1-15,-4 6 0 16,-5 6-16-16,0 19 24 15,-4 9-8-15,3 10 0 16,6 5-16-16,4 10-31 16,3 1-166-16,-5 2-258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12:11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18849 14369 145 0,'0'0'81'16,"0"0"-27"-16,0 0-29 15,0 0 25-15,0 0-41 16,0 0 57-16,0 0-10 0,0 0-56 15,1-31 48-15,-1 26-41 16,0 2 4-16,0 1 58 16,0-1-40-16,0 2 13 15,0-1-11-15,0 1-17 16,0 1 11-16,0 0-25 16,0 0 0-16,0 0 3 15,-3 0 10-15,-3 0-13 16,-3 0 0-16,2 0 16 15,-1 0-19-15,1 0 3 16,-3 0 0-16,1 0-13 16,-1 0 27-16,0 1-14 0,3 2 0 15,-2 0 10 1,0-1-16-16,0 3 6 0,0 0 0 16,1-1-11-16,0-1 19 15,0 2-8-15,-1 1 0 16,0 0 17-16,-3-3-22 15,2 4 5-15,-2-4 0 16,3 2-8-16,0-1 19 16,1 1-11-16,-3 1 0 15,-2 1 17-15,2-1-13 16,0 1-4-16,2 1 0 16,-2-2-9-16,0 2 24 15,0 1-15-15,0 0 0 16,2 0 19-16,-2 4-29 15,1-2 10-15,2 4 0 16,-2-1-13-16,0 0 30 16,0 3-17-16,1 0 0 0,3-1 20 15,-1 2-26-15,3-3 6 16,-4 2 0-16,0 1-6 16,0 2 29-16,-1 0-23 15,1 1 0-15,-1 1 19 16,-3 2-9-16,0 5-10 15,-2-1 3-15,3 4 5 16,-4 1 8-16,3-2-16 16,2 1 0-16,-3 0 28 15,5 1-35-15,0 4 7 16,2-3 0-16,1 3-10 16,-1 0 18-16,1 2-8 15,2 2 0-15,-1 2 21 0,1 3-32 16,1-2 11-1,-1-1 0-15,3 1-14 0,0-2 27 16,0-1-13-16,0-1 0 16,0-1 17-16,0 0-25 15,0 2 8-15,0 0 0 16,1 3-10-16,1 1 20 16,0 2-10-16,1 6 0 15,0 1 9-15,4 4-13 16,2 3 4-16,6-1 0 15,-1 0-14-15,3-5 21 16,4-1-7-16,-1 1 0 0,6-1 9 16,3-3-14-16,2-1 5 15,4-1 0-15,4-6-13 16,6-2 23-16,3-2-10 16,3-4 0-16,0 0 13 15,1-3-22-15,0-2 9 16,2-2 0-16,-2-3-7 15,1-2 12-15,0 1-5 16,1-4 0-16,1 0 13 16,-2-2-18-16,1 1 5 15,0-3 0-15,1 0-6 16,2-1 11-16,-1-3-5 16,1 0 0-16,1-3 18 0,-4 1-32 15,4-2 14-15,0 1 0 16,2 1-9-16,3-2 20 15,-1 3-11-15,1 1 0 16,2 0 3-16,1-2-10 16,0 1 7-16,2 0 0 15,1 0-3-15,4-5 13 16,-1 5-10-16,5-8 0 16,4 5 3-16,5 1-8 15,4-4 5-15,-1 4 0 16,2-4-4-16,3 1 10 15,2-2-6-15,3 0 0 0,0-1 13 16,-2 0-19 0,0-1 6-16,-3-2 0 0,3 3-9 15,-2-3 15-15,4 0-6 16,1 0 0-16,2 0 9 16,2 0-17-16,3 0 8 15,2 0 0-15,1 0-5 16,1 0 10-16,-3 0-5 15,-4-3 0-15,-2 3 10 16,0-2-10-16,-2-1 0 16,1-1 0-16,1 1-14 15,-1-2 22-15,2 0-8 16,-2-2 0-16,2 2 7 16,-4-2-17-16,-2 0 10 15,-5-3 0-15,-4 1-9 0,-3 1 15 16,-4-1-6-1,4-4 0-15,-2 1 16 0,1 0-26 16,-4 0 10-16,2 0 0 16,2 4-4-16,1-1 4 15,-1-2 0-15,-1 3-1 16,2-1 17-16,-2 3-27 16,-2-6 11-16,-2 3 0 15,-6 0-1-15,-1-2 10 16,-1 3-9-16,-2-1 0 15,2 0 11-15,-2-1-3 16,-3-1-8-16,1 2 0 0,3 0 9 16,2-1 9-16,6-4-10 15,0 4 7-15,4-2-3 16,-1 0 1 0,-1 0-13-16,1-3 0 0,-3 1 3 15,0-1 12-15,3 1-15 16,3-3 0-16,4 0 13 15,1-2-6-15,-1-1-7 16,3-2 0-16,3 1-12 16,3-1 18-16,1-3-6 15,-1-2 0-15,2-1 12 16,-7 0-17-16,-2-2 5 16,-4-2 0-16,-2-2-4 0,-2-4 12 15,1-1-8 1,-2 0 0-16,-2-3 19 0,2 0-14 15,0-5-5-15,6-3 0 16,0-3-6-16,1-5 18 16,-2 0-12-16,-1 0 0 15,-3 4 17-15,-9 2-2 16,-4 2-15-16,-6-3 0 16,-5 0 8-16,-1 2 0 15,-5-2-8-15,-3 2 5 16,-6-5 14-16,-6-1-8 15,-4-5-11-15,-4-2 0 0,-7-1-12 16,-4-1 24 0,-6 3-12-16,-3-2 0 0,-5 4 14 15,-4 0-14-15,0 2 0 16,0 2 0-16,0 4-13 16,-6 5 25-16,-4 3-12 15,-5 0 0-15,-2 2 14 16,-3 0-20-16,-1 3 6 15,0 0 0-15,-6 4-14 16,0-1 18-16,-6 6-4 16,-4-1 0-16,-5 0 12 15,-3 3-20-15,-4-2 8 16,0 2 0-16,-2 2-20 16,-2 2 29-16,-4 3-9 0,-1-1 0 15,-3 4 18-15,-3-1-29 16,-4 1 11-16,0 2 0 15,-5 3-15-15,-2-2 21 16,-4 3-6-16,-2 3 0 16,-1-1 14-16,-9 0-23 15,-3 2 9-15,-7-1 0 16,-5 0-10-16,-4-2 17 16,-2 3-7-16,-5-3 0 15,-2 4 13-15,-2 1-22 16,4 0 9-16,2 2 0 15,-3-1-12-15,1 0 17 16,-5 1-5-16,-7-2 0 16,0 3 9-16,-4 1-23 0,-2 0 14 15,-1 1 0-15,3 1-20 16,3 1 26-16,-2 0-6 16,1 0 0-16,-2 0 16 15,-3 0-20-15,0 0 4 16,0 0 0-16,-2 0-17 15,2 0 23-15,3 3-6 16,-1 3 0-16,0 0 14 16,3-1-16-16,-2 3 2 15,2 1 0-15,-1-3-16 16,-1 2 23-16,-1-1-7 16,4 1 0-16,2 1 13 15,-3 1-17-15,4 4 4 16,0-1 0-16,1-1-15 0,3 2 8 15,-1-3 7-15,-1 0 0 16,3 0 22-16,2 0-34 16,6-3 12-16,2 1 0 15,3-1-9-15,0 1 16 16,3-1-7-16,0 1 0 16,3 0 7-16,1 1-15 15,3 0 8-15,2-1 0 16,1 0-14-16,4-1 21 15,5 1-7-15,4-1 0 16,7 3 13-16,0-5-23 16,4 2 10-16,2-1 0 0,6-2-18 15,8 2 21-15,1 0-3 16,2 0 0-16,2 1 15 16,-1-1-27-16,4-2 12 15,1 1 0-15,0 0-12 16,0-1 11-16,0 1 1 15,-2 0 0-15,0-1 6 16,-3-1-23-16,-2-1 17 16,0 1 0-16,-1-1-16 15,4 2 21-15,-2-2-5 16,-1 0 0-16,-4 2 8 16,-2-1-15-16,1-2 7 0,1 3 0 15,7-2-14 1,5 0 25-16,5 0-11 0,2 0 0 15,-1 1 9-15,4-1-14 16,2-2 5-16,3 2 0 16,2 0-12-16,6 0 18 15,0-3-6-15,5 2 0 16,0 0 11-16,3-1-18 16,1 1 7-16,5-2 0 15,2 0-11-15,3 0 17 16,2 0-6-16,1 0 0 15,-3 0 11-15,1 1-21 16,-2 2 10-16,2 0 0 0,-3 0-11 16,0 1 15-16,-1 0-4 15,-1 1 0-15,4 1 9 16,-2-1-16-16,1 1 7 16,2 0 0-16,-2-1-9 15,0 0 10-15,2-1-1 16,0-1 0-16,2-1 9 15,-1 3-32-15,0-1-59 16,-1 1-102-16,-4-5-144 16</inkml:trace>
  <inkml:trace contextRef="#ctx0" brushRef="#br0" timeOffset="17521.3829">15540 15244 428 0,'0'0'112'0,"0"0"-105"16,0 0-3-16,0 0 66 0,0 0-9 16,0 0-46-1,0 0 13-15,-34-8-22 0,28 8 16 16,-1 0-22-16,-1 0 0 16,2 0 26-16,-1 0-24 15,-4 0 17-15,2 0-19 16,-1 1 18-16,-3 5-22 15,0 1 4-15,-1 0 0 16,-1-1-8-16,-3 0 14 16,1 1-6-16,-2 2 0 15,4-3 14-15,0 3-21 16,3-1 7-16,-1 2 0 16,1-1-11-16,3 1 15 15,-3-2-4-15,5 2 0 16,-3 1 10-16,0 0-16 15,3 0 6-15,1 1 0 0,1 1-15 16,2 0 18-16,0 2-3 16,1 2 0-16,0-2 14 15,1-1-23-15,1 3 9 16,0-2 0-16,0 0-12 16,0 1 25-16,0-4-13 15,0 2 0-15,0 0 3 16,0-1-7-16,3-1 4 15,2 2 0-15,0 0-4 16,1 2 8-16,-3 3-4 16,1-2 0-16,-1 0 11 15,0 0-18-15,0-1 7 16,1 0 0-16,-1-4-3 0,2-1 7 16,0 0-4-16,1 1 0 15,-3-3 7-15,4-1-10 16,-3-1 3-16,1 2 0 15,1-1-7-15,2 1 13 16,0 0-6-16,3 2 0 16,-2-2 9-16,4 2-13 15,-1 0 4-15,-1 1 0 16,2-1-9-16,-1 0 12 16,0 1-3-16,0 0 0 15,0 1 12-15,1-2-16 16,-1 1 4-16,3-2 0 0,0-3-11 15,1 0 16 1,1-2-5-16,2 0 0 0,2-1 12 16,0-1-17-16,3-2 5 15,1 0 0-15,2 0-7 16,1-1 11-16,0 0-4 16,2 0 0-16,-4 0 8 15,-4 2-13-15,-4 1 5 16,-6 2 0-16,0 0-9 15,-3-1 14-15,0 1-5 16,1 0 0-16,2-1 7 16,2 1-17-16,0-2 10 15,4 1 0-15,-1-1 0 0,5 1 6 16,0-1-6 0,3 0 0-16,0 2 5 0,-3-1-8 15,-1 2 3-15,-5-1 0 16,2 2-8-16,-1-1 14 15,-2 2-6-15,-2 1 0 16,-1-1 2-16,-2-2-2 16,0 1 0-16,0 0 1 15,-3 2-10-15,2 1 13 16,0-2-4-16,3 3 0 16,-3-1 4-16,-1 0-4 15,0 0 0-15,-2 1 0 16,0 1-9-16,-1-2 14 15,-2 2-5-15,0-2 0 0,0 1 9 16,0 0-14-16,-2 1 5 16,-1-1 0-16,0 2-8 15,0-1 15-15,0 1-7 16,0 1 0-16,0 0 6 16,0-1-12-16,0 1 6 15,0 2 0-15,0-1-5 16,0 0 10-16,0 0-5 15,0-1 0-15,0 0 12 16,0-1-15-16,0-1 3 16,0 1 0-16,0-2-12 0,0 1 21 15,0 1-9 1,2 1 0-16,-1 0 11 0,2 1-16 16,-1 2 5-16,1 2 0 15,0 2 0-15,0-3 6 16,-2 3-6-16,2 2 0 15,2 0 16-15,0 1-21 16,0-2 5-16,1-1 0 16,-1 2-9-16,2-2 12 15,-1 1-3-15,0 1 0 16,0 0 12-16,0 4-13 16,2-2 1-16,0 3 0 15,0 1-9-15,-1 4 7 16,-1-8 2-16,1 1 0 0,0-2 11 15,-1-1-10 1,1-2-1-16,0-1 2 0,1-3-12 16,-1-3 15-16,2-3-5 15,3-2 0-15,-1 2 4 16,3-5-2-16,0 3 3 16,2-4-1-16,1 2 31 15,2-3-35-15,2-1 19 16,3-1-10-16,3-2-1 15,-2 0 5-15,2 0-12 16,-2 0 1-16,4 0 14 16,0 0-12-16,4-5 4 15,3-3-3-15,0 3 4 16,-2-3-8-16,1 1-1 16,-2-2 0-16,-1-1-8 0,-2 0 18 15,0-5-10-15,-2 1 0 16,-1-6 6-16,0 0-2 15,-3-3-4-15,1-3 0 16,-2 0-6-16,1-2 12 16,-2 0-6-16,0-2 0 15,-1-3 4-15,-3 6-4 16,0-6 0-16,-3 3 2 16,-5 3-6-16,-1-5 12 15,0 1-8-15,-4-2 0 0,-1 1 6 16,1 0-14-1,-1 1 11-15,-4 2-3 0,0 1 7 16,0 3 2-16,0 1-9 16,-3 0 20-16,-6 2-10 15,2-2 23-15,-3 2-22 16,0-1-11-16,1 1 5 16,-1-1 4-16,-4-1-9 15,2 0 0-15,1 0 6 16,-3 1-9-16,2-2 3 15,-1 2 0-15,1-1-9 16,-3 4 6-16,0 1 3 16,-1 1 0-16,-1 3 13 15,-2 0-23-15,-2 0 10 16,1 1 0-16,-2-2-6 0,0 2 11 16,2 0-5-16,-1-3 0 15,1 2 18-15,0-1-25 16,-1-3 7-16,-2 1 0 15,2 0-6-15,1-2 11 16,2-5-5-16,3-1 0 16,-1-3 10-16,-1 0-13 15,0 0 3-15,-1 0 0 16,0 3-8-16,2 3 14 16,-1 5-6-16,-1 3 0 15,0 0 10-15,-3 3-19 16,-1 0 9-16,-2 0 0 0,3 0-11 15,2 2 15-15,2-6-4 16,0-1 0-16,0 0 13 16,2-2-17-16,-1 3 4 15,2-3 0-15,0 4-6 16,0-1 17-16,2 3-11 16,-3 3 0-16,0 2 4 15,-3 0-13-15,-1 2 9 16,-1-1 0-16,1 0-7 15,3 3 14-15,-2-1-7 16,4 0 0-16,0 2 5 16,0-1-5-16,-1 2 0 0,5-5 0 15,-3 1-10-15,3 2 20 16,0-2-10 0,-3 2 0-16,-1 2 6 0,-4 0-11 15,-1 1 5-15,-4 1 0 16,-3 0-13-16,-1 0 15 15,-2 0-2-15,1 0 0 16,4 0 12-16,5 0-21 16,3-3 9-16,2-4 0 15,1-1-3-15,2-3 8 16,-1 0-5-16,0-3 0 16,3 1 12-16,-1 2-16 15,0 1 4-15,-1 3 0 16,0 0-14-16,-3 3 20 15,0 1-6-15,-5 1 0 0,1-1 9 16,1 0-18-16,-3-1 9 16,2-2 0-16,-2 0-6 15,0 1 12-15,-2-1-6 16,2 0 0-16,-4-3 12 16,0 4-22-16,-1-1 10 15,1 4 0-15,-2 0-8 16,1 2 17-16,-2 0-9 15,-1 0 0-15,1 4 2 16,-3 7-21-16,-1 4-90 16,-3-2-69-16,-11-3-115 15</inkml:trace>
  <inkml:trace contextRef="#ctx0" brushRef="#br0" timeOffset="38104.3613">16547 17198 266 0,'0'0'177'15,"0"0"-168"-15,0 0-3 16,0 0 38-16,90 0 37 16,-65 0-61-16,2-3 14 15,1-1-4-15,0 3-16 16,-2-5 21-16,-1 2-35 15,-4 0 2-15,-7-1-2 0,-4 3 9 16,-9-1-9 0,-1 0 0-16,0-3-19 0,-11 1 18 15,-7-1-5-15,-8 3 6 16,-3 2-7-16,-1 1 23 16,-3 0-16-16,-3 0 0 15,0 3 12-15,-1 4-8 16,3-2 1-16,4 3-3 15,7-2 36-15,9-1-28 16,7-3 28-16,7 0-38 16,0-1 12-16,0 4 0 15,13-3-8-15,10 0 0 16,9-2 44-16,10 0-31 16,7 0 15-16,6-6-20 15,9-5 1-15,13 1-20 0,12-5 7 16,12-5-216-16,2-4-492 15</inkml:trace>
  <inkml:trace contextRef="#ctx0" brushRef="#br0" timeOffset="41290.4205">11233 15995 181 0,'0'0'177'16,"0"0"-75"-16,0 0-8 15,0 0-12-15,0 0-18 16,0 0-39-16,0 0-19 16,-2 0 35-16,2 0-37 15,0 0 6-15,0 5-4 0,0-3 10 16,2 2-10-1,5 2 25-15,2-1-24 0,0 3 15 16,5-2-15-16,-1 0 5 16,0 1-4-16,2-3 7 15,2 1 0-15,2-5-15 16,-1 0 1-16,4 0 19 16,-2 0-12-16,-1-7-2 15,-1-1-6-15,0-1 21 16,-5-1-18-16,-2 0-3 15,1 1 0-15,-5 2-7 16,-1 2 7-16,0 3-5 16,0-1-74-16,-3 3-116 0,-2-4-74 15</inkml:trace>
  <inkml:trace contextRef="#ctx0" brushRef="#br0" timeOffset="42540.1429">9581 17062 485 0,'0'0'71'15,"0"0"-39"-15,0 0 53 16,0 0 19-16,0 0-24 15,0 0-73-15,-1-14 27 16,1 14-34-16,1 0 0 16,7 0 26-16,1 0-20 15,6 0 7-15,-3 0 11 16,4 0-20-16,1 2 22 16,0-2-7-16,3 2-9 15,2-2 23-15,-1 0-30 0,4 0 9 16,-2 0-12-16,-2 0 9 15,-2 0-7-15,-5-2-2 16,-3 0 0-16,-3 2-9 16,-5 0 14-16,-3 0-5 15,0 0 0-15,0 0-3 16,0 0-10-16,0 0 1 16,-9 0 12-16,-7 0 11 15,-4 0-9-15,1 0-2 16,-4 0 0-16,0 0-7 15,-1 2 2-15,3 2 2 16,0 1 3-16,2 1-8 16,1-1 11-16,0-1-3 15,3 1 0-15,5-5 10 16,2 2-11-16,5-2 1 0,0 1 0 16,3-1-5-16,0 2 15 15,0-2-10-15,0 0 0 16,0 0 6-16,0 0-8 15,9 2 2-15,6-1 0 16,0-1-4-16,3 0 14 16,2 0-10-16,3 0 0 15,2 0-109-15,4 0-40 16,-4 0-279-16</inkml:trace>
  <inkml:trace contextRef="#ctx0" brushRef="#br0" timeOffset="43888.097">11230 16101 450 0,'0'0'95'0,"0"0"-82"15,0 0-8 1,0 0 109-16,0 0-83 0,0 0-10 16,1 0 7-16,8 0-13 15,4 3 39-15,0 2-28 16,3-1-7-16,0-1 42 16,5 0-53-16,0-2 11 15,2-1 1-15,-1 0-14 16,0 0 21-16,-5 0-27 15,-1 0 0-15,-2 0-5 16,-3 0 12-16,-3 0-7 16,-4 0 0-16,-4 0 17 15,0 0-29-15,0 0 12 16,0 0-34-16,-6 0 30 16,-10 0 0-16,-7 0 4 15,-3 0 0-15,-4 0-47 0,-2 0 46 16,1 0-11-16,0 0 4 15,4 0-12-15,3 0 19 16,5 0 1-16,8 0 0 16,4 0 13-16,4 0-20 15,1 0 7-15,2 0 0 16,0 0-14-16,0 0 13 16,0 1 1-16,5 4-1 15,5-3 20-15,7-1-10 16,1-1-9-16,4 0 0 15,5 0 10-15,4 0-7 16,2 0-3-16,6 0 0 16,1 0-49-16,-6 0-177 0</inkml:trace>
  <inkml:trace contextRef="#ctx0" brushRef="#br0" timeOffset="99942.1115">9194 15051 222 0,'0'0'197'16,"0"0"-190"-16,0 0 66 15,0 0-7-15,0 0 62 16,0 0-77-16,0 0-49 16,0 0 14-16,-2 8-7 15,10-4 8-15,6-1 16 16,6 0-32-16,5-1 24 0,7 0-17 16,10-2 0-16,7 0 10 15,10 0-8-15,4 0-8 16,4 0-2-16,6 0 12 15,3 0-11-15,5-4-1 16,2 0 0-16,-2 0-7 16,1 0 14-16,-2-2-7 15,1 3 0-15,-2-3 13 16,3 1-16-16,-6 2 3 16,-4 0 0-16,4-1-11 15,-4 2 17-15,-4-3-6 16,-7 3 0-16,-4-1 11 15,-5 0-14-15,-1 2 3 0,-3-2 0 16,-1 0-8 0,1 2 15-16,-2 0-7 0,0 1 0 15,-1-2 9-15,0 1-17 16,-2-1 8-16,-2 2 0 16,-1-1-3-16,-5 1 9 15,-2-2-6-15,-3 1 0 16,-3 0 6-16,-2-1-4 15,-5 2-2-15,-2-1 0 16,-3 1 3-16,-4 0 17 16,-3-2-17-16,-5 2-3 15,2 0 7-15,-4 0-24 0,-1 0 17 16,0 0-19-16,0 0-14 16,0 0-72-1,0 0-131-15</inkml:trace>
  <inkml:trace contextRef="#ctx0" brushRef="#br0" timeOffset="101293.121">13346 15047 338 0,'0'0'69'0,"0"0"-47"16,0 0 2-16,0 0 15 0,0 0 52 15,0 0-33-15,0 0-27 16,70 7 49-16,-41-7-64 16,10 0 28-16,10 0 4 15,12 0-45-15,4 0 39 16,9 0-31-16,3 0-7 15,5 0 17-15,0 0-14 16,0 0-6-16,-1 0 4 16,-5 0 19-16,-5 0-33 15,-4 0 9-15,-5 0 0 16,-9 0-3-16,-11 0 11 16,-12 0-8-16,-13 0 0 15,-9 0 8-15,-6 0 20 16,-2 0 31-16,0 0-5 15,-5-3-41-15,-8 1-4 0,-2 1-9 16,0 1 0 0,2 0-6-16,7 0-1 0,0 0-104 15,6 0-57-15,0 0-35 16,0 0-312-16</inkml:trace>
  <inkml:trace contextRef="#ctx0" brushRef="#br0" timeOffset="104472.1344">16164 15011 485 0,'0'0'82'0,"0"0"-31"16,0 0 16-16,0 0 27 15,0 0-52-15,0 0 39 16,-24-8-54-16,24 8-16 16,1 0 5-16,15 0-15 15,10 0 17-15,10 0 28 16,10 0-43-16,8 1 34 15,3 3-33-15,7-1 5 0,1 1 2 16,3 1-11-16,-3 2 0 16,1-5 1-16,-3 3 19 15,-4-2-20-15,-1-3 0 16,-9 0 5-16,-7 0-15 16,-10 0 11-16,-12 0-1 15,-6-3 0-15,-5 1 24 16,-8 1-3-16,-1-1 30 15,0 2-50-15,0-1 39 16,0 1-35-16,0 0-5 16,0 0 0-16,0 0 14 15,0 0-20-15,0 0 6 0,0 0-27 16,2 0 23 0,-2 0-57-16,1 0 19 0,-1 0-18 15,2 0-57-15,-1 0 9 16,-1 0-40-16,2 0-154 15</inkml:trace>
  <inkml:trace contextRef="#ctx0" brushRef="#br0" timeOffset="113613.0882">11076 11134 85 0,'0'0'382'0,"0"0"-317"16,0 0-59-16,0 0 8 0,0 0 111 15,0 0-93-15,99-24 23 16,-73 19-2-16,6 3-45 16,1-1 47-16,1 3-24 15,3 0-21-15,5 0 10 16,0 0-1-16,4 0-19 15,3 0 21-15,3 0-10 16,0 0 11-16,-2 0-22 16,2 0 1-16,-1 3-1 15,1-1 12-15,2 0-12 16,-4 1 11-16,2 1 8 16,-4-3-11-16,-2-1-8 15,-1 0 0-15,0 0-5 16,0 0 27-16,2 0-22 0,1-5 0 15,1-1 16-15,3 0-14 16,-1 1-2-16,2 0 0 16,-6 2-12-16,-5 3 20 15,1 0-8-15,-3 0 0 16,-1 0 16-16,0 0-24 16,-2 2 8-16,-4 1 0 15,0 0-17-15,-5 1 23 16,-4-3-6-16,-3 1 0 15,1-2 18-15,-2 0-20 16,-4 0 2-16,3 0 0 16,0 0-20-16,1 0 36 15,3 0-16-15,-1 0 0 0,5 0 9 16,0 0-17 0,3 0 8-16,-2 0 0 15,0 0-6-15,1 0 17 0,1 0-11 16,-2 1 0-16,2-1 15 15,1 0-23-15,5 0 8 16,3 0 0-16,4 0-11 16,2-1 19-16,7-6-8 15,1 4 0-15,6 0 15 16,2 1-19-16,0 2 4 16,5 0 0-16,4 0-11 15,3 0 19-15,0 0-8 0,0 0 0 16,0 0 11-1,3 0-22-15,2 0 11 0,-2 0 0 16,1 0-4-16,0 0 2 16,-3 0 2-16,1 0 0 15,2 0 14-15,-2 0-25 16,-1 0 11-16,-2 0 0 16,-1 0-11-16,-4 0 18 15,-2 0-7-15,-6 0 0 16,-1 2 7-16,-2 1-9 15,-4-3 2-15,6 0 0 16,0 3-18-16,2-3 30 16,0 3-12-16,2-2 0 15,3 0 10-15,7-1-19 16,8 0 9-16,5 0 0 0,9 0-9 16,0 0 9-16,5 0 0 15,3 0 0-15,-2 0 18 16,6 2-31-16,0 1 17 15,1-1-4-15,2 3 0 16,3-1 1-16,1 0-1 16,5 0 0-16,9 0 8 15,1-1-27-15,0 0 27 16,-1 0-8-16,1-1 0 16,1 1 16-16,-4 0-17 15,2-2 1-15,0 2 0 16,-3-2-15-16,2 2 15 0,-2 2 0 15,-5-1 0-15,-10 0 16 16,-2 3-18-16,-7-4 2 16,-1 2 0-16,-3 1-7 15,-7-2 13-15,-1 1-6 16,-3 1 0-16,-3-2 16 16,-1-1-19-16,-2-1 3 15,-2-2 0-15,-1 0-12 16,-4 0 16-16,-1 0-4 15,-5 0 0-15,-5 0 21 16,-7 0-28-16,-3 1 7 16,-2-1 0-16,-2 0-17 15,-2 0 30-15,0 1-13 16,-5-1 0-16,-2 1 16 16,-1 1-29-16,-3-1 13 0,3-1 0 15,-2 0-9-15,2 2 16 16,2-2-7-16,1 1 0 15,-4-1 25-15,-2 0-28 16,-4 0 3-16,-8 0 0 16,-7 0 1-16,-6 0 9 15,-4 0-10-15,-4 0 44 16,-1 0-32-16,0-1 24 16,0-2-36-16,0 1 0 15,0 0-9-15,0 2 9 16,0 0 0-16,0 0-18 15,2 0-122-15,-1 0-50 0,2-3-177 16</inkml:trace>
  <inkml:trace contextRef="#ctx0" brushRef="#br0" timeOffset="117979.7363">11467 15233 343 0,'0'0'222'0,"0"0"-138"16,0 0-33-16,0 0 76 16,0 0-26-16,0 0-37 15,0 0 9-15,0-32-65 16,0 30 24-16,-3-1 15 16,-3 0-43-16,3 0 38 15,-3 3-33-15,0-3-7 16,0 0-2-16,-3 3 10 15,2 0-10-15,-2 0 0 16,-2 0 12-16,-1 0-17 16,0 0 5-16,-1 3 0 15,1 0-10-15,-3 3 20 0,3-1-10 16,-1 1 0-16,-4 0 7 16,4 1-14-16,0-1 7 15,0 1 0-15,3 1-11 16,0 2 29-16,-1 1-22 15,-2-1 4-15,4 1 0 16,-3 1-9-16,-1-2 9 16,-3 4 0-16,0-1-3 15,1-1 23-15,-1-1-20 16,4 3 0-16,-1-4 2 16,4 2-11-16,-1 1 9 15,2-2 0-15,3 4-13 0,-1 0 31 16,3 4-18-1,2 1 0-15,1 0 0 0,0 2-6 16,0 0 6 0,0-1 0-16,0 1-5 0,0-1 17 15,0 0-14-15,0 0 2 16,0-2 0-16,0-2 1 16,0 1-1-16,0-2 0 15,7-2-4-15,1 2 26 16,2-2-20-16,1-2-2 15,2 1 0-15,0 1 2 16,4-1-1-16,-2 0-1 16,2-1 0-16,2-2 21 15,0-3-20-15,2 0-1 16,0-1 0-16,-2-2-2 0,5-2 13 16,-3 0-11-1,1-2 0-15,0 0 22 0,1 0-17 16,-4 0-5-16,2 0 0 15,0 0-7-15,-1-3 21 16,-1-2-14-16,-1-1 0 16,0-2 13-16,1-3-10 15,-4 2-3-15,4-2 0 16,-1-3-8-16,0-3 18 16,-3-2-10-16,1-3 0 15,-3-1 13-15,0 0-13 16,-4 1 0-16,0-3 3 0,-2 0-19 15,-2 1 22-15,-2-1-6 16,-2 3 0-16,-1-4 16 16,0 2-20-16,0 2 4 15,-1-2 0-15,-7 1-7 16,-2 0 15-16,1 1-8 16,1 3 0-16,-3-1 6 15,0 1-10-15,0 2 4 16,-3 0 0-16,0-1-13 15,-2 2 22-15,-1 0-9 16,-2 3 0-16,0-1 9 16,-2 4-16-16,-3 0 7 15,-6 7 0-15,3 3-12 16,-3 0 16-16,2 0-4 16,0 10 0-16,1 0 3 0,6 4-22 15,3 1 2-15,3 2-78 16,3-1-20-16,0 1-201 15,-1-2-388-15</inkml:trace>
  <inkml:trace contextRef="#ctx0" brushRef="#br0" timeOffset="119795.2509">9704 16226 346 0,'0'0'324'0,"0"0"-265"15,0 0 31-15,0 0 24 16,0 0 33-16,0 0-80 15,-54-64-50-15,41 62 26 16,1 2-24-16,-3 0-12 16,-5 0-4-16,0 5-3 15,-4 7 0-15,4 5-3 16,-2 2 18-16,1 5-15 16,5-1 0-16,-1 5 8 15,5 4 2-15,3 3-10 16,2 1 0-16,3 4 0 15,4-1 14-15,0 3-19 16,0 2 5-16,0 0 0 16,0 0-3-16,0-1 4 15,4 1-1-15,6 2 0 16,2-4 2-16,3 0-2 16,5-5 0-16,2 2 2 0,6-3-15 15,1 0 13-15,0-3 0 16,3-3-2-16,2-9 12 15,2-2-15-15,7-8 5 16,0-6 0-16,3-5-16 16,1 0 12-16,0 0 4 15,-2-13-2-15,0-6 15 16,-6-4-8-16,-2-5-5 16,-5 1 1-16,-6-4-2 15,0 0 7-15,-6-5-6 16,-6-3 0-16,0-5 9 0,-7-2-9 15,-7-2 0-15,0-3 7 16,-3-3-23-16,-15 0 25 16,2 2-9-16,-4 1 0 15,-2 3 4-15,-3 3-4 16,-4 4 0-16,-2 4 0 16,-2 3-7-16,-3 1 2 15,-3 3 5-15,-2 5 0 16,-1 5 15-16,0 3-17 15,-6 7 2-15,3 9-5 16,-2 1-20-16,-2 3 15 16,2 14-19-16,1 7 4 15,0 3-74-15,1 8-1 16,5 2-56-16,1 0-126 0</inkml:trace>
  <inkml:trace contextRef="#ctx0" brushRef="#br0" timeOffset="125067.2434">12004 6363 185 0,'0'0'23'16,"0"0"13"-16,0 0 26 15,0 0 33-15,0 0-49 16,0 0 9-16,35 1 12 16,-32-1-42-16,-1 0 58 0,-2 0 12 15,0 0-10 1,0 0 12-16,0 0-16 0,0 0-25 15,0 0 16-15,0 0-71 16,0 0 40-16,0 0-19 16,-2 0-18-16,1 0 3 15,-6 0-7-15,-1 0 0 16,-2 0-6-16,-5 0 16 16,1 3-10-16,-2 5 0 15,-2 1 6-15,5-1-19 16,-2 2 13-16,0-1 0 15,3 3-1-15,1-1 14 16,0 2-13-16,0-1 0 16,2 3 3-16,-1-1-23 15,4 1 20-15,0-1 0 16,1 1-3-16,1 2 20 16,-3-2-18-16,2-1 1 0,2 3 0 15,1-1-13-15,-1-1 15 16,0 0-2-16,2 1 0 15,1-2 13-15,0 2-19 16,0-1 6-16,0-2 0 16,1 1-14-16,4-1 18 15,1-1-4-15,0 0 0 16,1-1 8-16,2-2-17 16,-1-1 9-16,5 1 0 15,-2 0-7-15,1-3 8 16,4 3-1-16,-4-1 0 15,4 1 13-15,-2 2-13 0,-1-1 0 16,2 0 0-16,3 1-19 16,-3-2 24-16,7 2-5 15,0-1 0-15,4-4-5 16,1 1 1-16,1-2 4 16,2-3 0-16,0 1-19 15,4-1 22-15,2-1-3 16,-3 2 0-16,-2-3 11 15,-1 2-26-15,-2-1 15 16,0 0 0-16,-2 3-27 16,4-1 31-16,0-1-4 15,1 1 0-15,-1-2 14 16,1 1-21-16,2-1 7 0,-2 1 0 16,2-2-4-16,-3 3 8 15,1-3-4-15,2 2 0 16,-3 1 13-16,1-3-19 15,-1 2 6-15,0-1 0 16,-4-1-9-16,0 3 15 16,1-2-6-16,-2 1 0 15,4-2 9-15,0 0-9 16,1 0 0-16,2 0 0 16,-1 0-23-16,-1 0 27 15,1 0-4-15,-4 0 0 16,-2 0 11-16,0 0-21 0,-2 0 10 15,1 0 0-15,0 3-11 16,-1 1 11-16,1-3 0 16,2 2-4-16,2-2 22 15,2 0-30-15,3 1 12 16,2 1 0-16,1-3-6 16,0 0 6-16,0 1 0 15,0 0-3-15,-2 1 16 16,0 1-18-16,-3-1 5 15,-1 0 0-15,-1-2-6 16,-2 1 14-16,1 2-8 16,-1-2 0-16,0 1 12 15,-2-2-19-15,-1 0 7 16,-1 0 0-16,-1 0-10 16,0 0 15-16,-1 0-5 0,-3 0 0 15,1 0 14-15,2 0-26 16,-1 0 12-16,2 0 0 15,2 0-10-15,-2 0 22 16,1 0-12-16,2 0 0 16,-1 0 16-16,-1 0-27 15,6 0 11-15,-5 1 0 16,1-1-11-16,2 2 11 16,-3-2 0-16,0 1-1 15,-2 3 15-15,-1-4-18 16,1 3 4-16,-2-3 0 0,1 0-14 15,-1 0 23-15,-1 0-9 16,0 0 0-16,0 0 9 16,1 0-14-16,0 0 5 15,3 0 0-15,-5 0-15 16,1 0 29-16,0-3-14 16,-2 3 0-16,2-3 13 15,-2 2-30-15,1 0 17 16,-5 1 0-16,0 0-6 15,-2 0 16-15,2 0-10 16,1-2 0-16,2 1 7 16,1-2-10-16,3 0 3 15,0 0 0-15,2 3-11 16,1-3 16-16,0-1-5 0,2 2 0 16,-2-3 19-16,3 3-27 15,-3 1 8-15,0-2 0 16,-2 1-14-16,0 2 23 15,-2 0-9-15,-1 0 0 16,0 0 15-16,-2 0-25 16,2 0 10-16,-1 0 0 15,0 0-13-15,1 0 25 16,-3 2-12-16,1-2 0 16,0 1 9-16,1-1-5 15,-2 0-4-15,3 0 0 16,0 0 8-16,3 0 1 0,0 0-9 15,-3 0 0-15,6 0 29 16,-2 0-32-16,3-1 3 16,2-1 0-16,1 0-5 15,0-1 20-15,1 3-15 16,-2-2 0-16,3 1 18 16,-2 1-13-16,-1-2-5 15,1 2 0-15,-2-1-3 16,1-2 15-16,1 0-12 15,0-2 0-15,2 0 13 16,0-1-20-16,0-1 7 16,-3 2 0-16,3-1 5 0,-2 4 13 15,0-3-18 1,2 3 0-16,0 0 19 16,0 0-7-16,0 2-12 0,-1 0 0 15,1 0-9-15,-1 0 11 16,-3 0-2-16,3 0 1 15,1 3 23-15,-1-2-19 16,6-1-5-16,-2 0 0 16,1 0-1-16,-3 0 17 15,1 0-16-15,-3 0 0 16,3 0 15-16,-1 0-10 16,0 0-5-16,1 0 1 15,2 0-15-15,2 0 28 0,-2 0-14 16,3 0 0-1,-2 2 20-15,-1 0-26 0,-3-2 6 16,-1 0 0-16,-1 0-9 16,-3 0 12-16,0 0-3 15,0-4 0-15,1 0 19 16,0 1-26-16,0-2 7 16,-3-1 0-16,0 2-10 15,-2-1 11-15,-1 0-1 16,-2 0 0-16,1-1 14 15,-2 0-22-15,1-1 8 16,-3 0 0-16,-1-3-12 16,0 0 21-16,-1-1-9 0,-1 0 0 15,1 0 15-15,-5 1-23 16,-2 1 8-16,0 3 0 16,-4 2-13-16,-1-1 25 15,-2 0-12-15,0-2 0 16,0 0 3-16,0-1-17 15,0-2 14-15,0 0 0 16,-2-2 0-16,-4-1 10 16,-1-1-10-16,1 0 0 15,-1 3 0-15,-1-1-6 16,-2 2 6-16,-1-1 0 16,-1 0-13-16,-1 4 20 0,-2-3-7 15,0 4 0-15,1-3 9 16,-2 2-19-16,0 1 10 15,-2 1 0-15,-1 1-4 16,-1-2 11-16,1 3-7 16,-3 0 0-16,2-1 7 15,1 3-14-15,-4-1 7 16,4 2 0-16,-2-2-8 16,2 2 13-16,4 0-5 15,0 0 0-15,1-2 11 16,-2 1-21-16,1-2 10 15,-4 2 0-15,-1-2-5 16,-2 0 21-16,-3-1-19 16,-2 3 3-16,-2-1 0 15,0-1-2-15,-1 0 2 0,0 0 0 16,-1 0-8 0,1 1 25-16,0 0-25 0,-1 1 8 15,-2 0 0-15,-2 1-11 16,-4 0 11-16,-4 0 0 15,0 0 0-15,-3 0 19 16,3 0-23-16,-2 0 4 16,-1 0 0-16,-2-2-9 15,0-1 12-15,1 0-3 16,0 0 0-16,0 3 7 16,0 0-11-16,3 0 4 15,0 0 0-15,5 0-5 0,2 0 11 16,0 0-6-16,-2 0 0 15,1 0 16-15,-4 0-26 16,1 0 10-16,-3 0 0 16,-1 0-15-16,0 0 26 15,2 0-11-15,1 0 0 16,3 0 6-16,2 0-13 16,3 0 7-16,-4 0 0 15,0 0-16-15,-1 0 29 16,1 0-13-16,2 3 0 15,1-1 18-15,-2-1-25 16,-2 1 7-16,0-2 0 16,-4 0-15-16,1 0 16 0,0 0-1 15,-1 0 0 1,1 0 25-16,-4 0-37 0,0 0 12 16,-2 0 0-16,0 0-14 15,-3-2 17-15,-4 2-3 16,-1 0 0-16,-1-1 20 15,3-1-22-15,5 2 2 16,4-5 0-16,1 2-18 16,3 1 26-16,0 1-8 15,-1 1 0-15,-2 0 9 16,-2 0-19-16,0 0 10 16,-2 0 0-16,5 1-9 15,1 1 17-15,5 1-8 16,0-1 0-16,1-2 9 0,-1 3-16 15,1-3 7-15,0 0 0 16,0 0-6-16,-1 3 15 16,-3 0-9-16,2 1 0 15,1 0 13-15,3 1-23 16,2-2 10-16,4 1 0 16,0-1-15-16,1-3 26 15,-3 0-11-15,5 0 0 16,-1 0 15-16,0 0-25 15,-6 0 10-15,-1 0 0 16,1 0-13-16,-3 0 25 16,7 0-12-16,3 0 0 15,-2 0 6-15,3 0-16 16,-2 0 10-16,1 0 0 0,3 0-8 16,0 0 16-16,-1 0-8 15,-2 0 0-15,-2 0 14 16,0 0-20-16,5 0 6 15,-1 0 0-15,4 0-12 16,-5 0 20-16,2 0-8 16,1 0 0-16,-2 0 16 15,4 0-29-15,1-4 13 16,0-2 0-16,3 1-11 16,0 1 16-16,5 2-5 15,-3-1 0-15,-1 0 15 0,3 1-21 16,-2-1 6-1,3-1 0-15,-2 3-7 16,1-1 8-16,-1 0-1 0,-2-1 0 16,0 1 18-16,-1-5-21 15,0 2 3-15,-4 0 0 16,2-2-14-16,-5 4 25 16,-2 0-11-16,2 3 0 15,-1 0 15-15,-1 0-23 16,1 0 8-16,-4 0 0 15,-4 0-17-15,-4 5 26 16,-1 1-9-16,-5-1 0 16,0 1 19-16,-5 2-31 15,-3-3 12-15,1 0 0 16,0 2-12-16,2 2 2 16,3 1-40-16,-3-6-153 15,-7-2-346-15</inkml:trace>
  <inkml:trace contextRef="#ctx0" brushRef="#br0" timeOffset="131660.8309">12111 8097 360 0,'0'0'134'15,"0"0"-61"-15,0 0-47 16,0 0 80-16,0 0-38 15,0 0-33-15,0 0 49 16,-19-2-63-16,10 2-13 0,-2 0 2 16,-5 0 8-16,-5 0 8 15,0 0-26 1,-3 0 12-16,1 6 2 0,-3 3-6 16,4 1-8-16,-2-1 9 15,3 1 17-15,3-1-25 16,2-1 11-16,4-1-8 15,0 1 9-15,3 3-11 16,-2 1-2-16,0 4 0 16,-1 2 29-16,-2 0-26 15,2 3-3-15,-1 1 0 16,-2 2-7-16,3-2 15 16,-1-1-8-16,4 1 0 15,1-3 33-15,1 3-31 16,2-2-2-16,4-1 0 0,1 1-1 15,0-1 19-15,0-2-18 16,0 0 0-16,6 2 18 16,4-4-18-16,-1 1 0 15,0-3 8-15,3 0-23 16,-3 0 22-16,3-4-7 16,3 1 0-16,-3-3 17 15,3-1-22-15,1 1 5 16,2-3 0-16,3 1-16 15,1 0 22-15,4-2-6 16,2 2 0-16,3-1 18 16,-4-1-23-16,0 2 5 15,-3-3 0-15,-2 2-12 0,1-1 21 16,0 0-9-16,1-1 0 16,0 1 19-16,-1-2-26 15,2 0 7-15,0 0 0 16,2-1-14-16,3 2 15 15,-2 1-1-15,0 1 0 16,-1 0 21-16,-1-1-27 16,1 1 6-16,1-2 0 15,-1 1-14-15,1-2 18 16,-1 0-4-16,4 2 0 16,-2 0 16-16,-3 1-24 15,1-1 8-15,0 1 0 0,-1-1-11 16,-1 2 14-1,0-2-3-15,1-3 0 0,-4 2 10 16,1-1-15-16,-1 0 5 16,0-1 0-16,0 0-5 15,-2 3 10-15,4-1-5 16,-2 1 0-16,2-1 15 16,0 1-19-16,3-1 4 15,0 0 0-15,1 3-12 16,0 0 12-16,1-3 0 15,0 2-1-15,1-1 19 16,0-2-30-16,1 1 12 16,-5-2 0-16,2 0-10 15,-5 0 11-15,2 0-1 0,2 0 0 16,-2 0 18-16,5-3-21 16,-3-1 3-16,-1-1 0 15,1 5-17-15,-1-5 27 16,2 5-10-16,-1 0 0 15,0 0 14-15,1 0-19 16,0 0 5-16,4-2 0 16,-1 1-15-16,-1-2 19 15,4 0-4-15,-4 3 0 16,0-3 15-16,-3 3-22 16,-2 0 7-16,-1 0 0 15,-3 0-9-15,-2 0 13 16,0 0-4-16,0 0 0 0,0 3 13 15,3 0-14-15,1 0 1 16,2-2 0-16,0 1-19 16,2-2 22-16,0 0-3 15,6 0 0-15,0 0 17 16,1 3-17-16,2-1 0 16,-2-2 1-16,3 3-16 15,1-1 23-15,-1 1-8 16,0-2 0-16,-1 0 19 15,-2 1-38-15,-2-2 19 16,-4 0 0-16,-1 0-14 16,-3 0 22-16,-5 0-8 15,-2 0 0-15,-3 0 18 16,2 0-26-16,-2 0 8 0,3 0 0 16,-1 0-11-16,3 0 15 15,4-2-4-15,2 0 0 16,5-3 18-16,0 2-27 15,3 1 9-15,4-1 0 16,3 3-12-16,2-2 20 16,1 2-8-16,-2 0 0 15,-1 0 18-15,0 0-30 16,-1 0 12-16,-2 0 0 16,-1 5-9-16,0-3 12 15,-1 3-3-15,-2-2 0 0,2-2 25 16,-1 2-35-1,3-3 10-15,1 3 0 0,3-3-11 16,1 1 15-16,1-1-4 16,1 0 0-16,-5 0 24 15,0 0-28-15,-3 0 4 16,0 0 0-16,0 0-23 16,-1 0 39-16,-1 0-16 15,3 0 0-15,-3-4 10 16,1 2-4-16,-1 0-6 15,-3-1 0-15,2 1-8 16,0 1 19-16,0-1-11 16,0 2 0-16,0 0 15 15,2 0-19-15,-1 0 4 0,-2 0 0 16,-1 0-12-16,-3 2 21 16,-1-2-9-16,3 1 0 15,0-1 14-15,0 2-13 16,-1 1-1-16,-3-2 0 15,1 0-16-15,1 1 26 16,1-2-10-16,2 3 0 16,3-2 15-16,-1 0-24 15,4 1 9-15,0 1 0 16,1-2-14-16,1 2 23 16,-1-2-9-16,1 1 0 15,-2 1 8-15,1-3-18 16,3 2 10-16,0 0 0 0,2-2-8 15,5 1 14 1,-5-1-6-16,0 0 0 0,-4 0 16 16,0 2-23-16,-2-2 7 15,-1 2 0-15,-3 0-12 16,0 0 21-16,-2 1-9 16,-1 0 0-16,1 2 14 15,0-3-31-15,1 2 17 16,-1 1 0-16,-1-2-5 15,-3 2 15-15,-1-4-10 16,0 4 0-16,-3-1 11 16,0-2-19-16,3 1 8 15,-1-1 0-15,2 1-10 0,-2 1 15 16,-4-1-5-16,1-1 0 16,2 1 14-16,6-3-29 15,1 0 15-15,1 2 0 16,-4 0-8-16,3-1 14 15,2 2-6-15,1-2 0 16,4 2 4-16,-1-2-12 16,0 0 8-16,4 1 0 15,-4-2-10-15,1 0 1 16,-2 0 9-16,2 0 0 16,-1 1 3-16,-2-1-17 15,1 0 14-15,-3 0 0 16,-3 0-19-16,-2 0 19 15,-5-3 0-15,-2 0 0 0,-5-1-1 16,-1 1-12-16,-3-1 13 16,0 1 0-16,-3 3-6 15,0-2 6-15,1 2 0 16,1-1 0-16,5-1 14 16,4 1-19-16,7-2 5 15,2 0 0-15,3 1-10 16,-1-1 11-16,0 3-1 15,-2 0 0-15,2 0 17 16,5 0-31-16,2 0 14 0,4 0 0 16,-1-2-11-1,-1 1 20-15,-1-2-9 0,0-2 0 16,-1 2 10-16,-2-3-14 16,1 0 4-16,-1-1 0 15,-2 0-20-15,-1-1 29 16,-6 1-9-16,-5 2 0 15,-2-2 9-15,-4-1-15 16,0-1 6-16,1-2 0 16,-4 0-13-16,-2-1 16 15,-2-3-3-15,1 1 0 16,2-1 5-16,3 1-7 16,-1-3 2-16,-2 3 0 15,-1 1-15-15,-3 3 18 16,-1-3-3-16,1 0 0 15,-1-2 10-15,-1 3-9 0,0-3-1 16,-3 1 0-16,-1-3-10 16,-2 3 0-16,0-1 10 15,0 1 0-15,0 1 8 16,-8 2-20-16,-1-1 12 16,2 1 0-16,-5-3 0 15,1 3 3-15,0 0-3 16,0 0 0-16,3 1 8 15,1 2-1-15,0 1-1 16,-1 0-6-16,2 1 20 16,-1-1-9-16,-5 1-9 0,0-2-2 15,-4 3 18-15,-1 0-24 16,-2-1 6-16,-2-1 0 16,0 1-8-16,0-1 23 15,0 0-15-15,2 3 0 16,-1 0 1-16,1 0-15 15,3 1 17-15,-5 0-3 16,4 0 0-16,-2 2 8 16,1-2-8-16,2 1 0 15,-4 0 5-15,-1-1-16 16,-1-1 14-16,-2 2-3 16,-3 1 0-16,2 1 14 15,-3 0-22-15,-1 0 8 16,2 0 0-16,-3 0-9 15,-1 0 9-15,1 0 0 0,-1 0-6 16,1 0 27-16,-1 0-21 16,1-3 0-16,-3-1 0 15,2 1-22-15,-2 0 23 16,2 0-1-16,0 3 0 16,-2-1 23-16,0 1-25 15,-3 0 2-15,0 0 0 16,2 0-14-16,-3 0 16 15,-1-2-2-15,1 2 0 16,0-3 14-16,1 0-14 16,-1 1 0-16,-1 0 4 15,4-1-25-15,-2 3 33 0,3-2-12 16,2 2 0-16,0-2 20 16,2 2-26-16,4-3 6 15,-2 3 0-15,0-4 7 16,-1 1-3-16,-5 2-4 15,2-2 0-15,4 2 31 16,2-1-23-16,4-1-8 16,-2 1 1-16,0 0-5 15,-1 1 14-15,1 1-10 16,-2 0 0-16,1 0 12 16,-4 0-12-16,1 0 0 15,-3 0 4-15,-1 0-27 16,0 0 38-16,2 0-15 15,1 0 0-15,4 0 16 0,3 0-15 16,2 0-1-16,2 0 0 16,1 0-15-16,1 0 25 15,-3 0-10-15,0 0 0 16,-1 0 15-16,-2 0-20 16,-1 0 5-16,-1 0 0 15,1 0-19-15,1 0 28 16,3 0-9-16,0 0 0 15,2 0 14-15,2 0-19 16,1 0 5-16,-2 0 0 16,4 0-16-16,-2 0 24 15,1 0-8-15,-1 0 0 16,-1 0 21-16,2 0-29 0,-1 0 8 16,2 0 0-1,-2 1-8-15,1-1 8 0,0 2 0 16,-1-2 0-16,-2 0 19 15,0 0-25-15,0 0 6 16,-4 0 0-16,-2 0-13 16,0 2 17-16,-5-1-4 15,-6 1 0-15,-3-2 18 16,-2 0-24-16,0 0 6 16,-1 0 0-16,-4 0 6 15,-2 0-6-15,1 0 0 0,7 0-1 16,2 0 16-1,-1 2-15-15,3-1 0 0,-1 2 1 16,-2 1-11-16,6-2 10 16,0 0 0-16,2 1-2 15,7-1 25-15,3 0-25 16,2 1 2-16,0 1 0 16,-1-1-13-16,4 0 19 15,0-3-6-15,3 2 0 16,2-1 16-16,-4 1-21 15,-1-2 5-15,0 1 0 16,-1-1-16-16,2 0 20 16,-2 0-4-16,-2 0 0 0,-2 0 20 15,-5 1-28-15,-8-1 8 16,1 0 0-16,-3 2-10 16,-1-2 17-16,-1 0-7 15,-9 3 0-15,3-1 16 16,-4 0-30-16,7-1 14 15,4-1 0-15,-3 3-6 16,1-3 7-16,-1 0-1 16,-4 0 0-16,1 0 20 15,1 0-33-15,-2 0 13 16,-1 2 0-16,3-1-12 16,-1 1 17-16,-1-1-5 15,4 3 0-15,-1-1 20 16,-7 1-38-16,2 0 18 0,-2-2 0 15,-2 2-12-15,4-3 14 16,1 1-2-16,-3-1 0 16,4-1 23-16,-5 0-27 15,-3 0 4-15,1 0 0 16,-1 0-20-16,-3 0 26 16,2 0-6-16,4 0 0 15,-4 0 22-15,9 0-26 16,0 0 4-16,-1 0 0 15,4-1-19-15,-2-2 25 16,-2-1-6-16,3-2 0 16,4-2 14-16,1-1-23 0,2 3 9 15,-1-1 0-15,4 2-12 16,-2 3 20-16,-1-1-8 16,-4 3 0-16,-1 0 16 15,-5 0-33-15,-2 0 17 16,-2 0 0-16,-1 0-9 15,-3 0 17-15,4 0-8 16,-3 0 0-16,-1 0 20 16,3 0-30-16,1-7 10 15,-3 0 0-15,5 0-22 16,3 0 33-16,-2 4-11 16,3 0 0-16,5-2 16 15,3 3-19-15,1 0 3 0,3-1 0 16,0 0-18-1,4 1 27-15,4-1-9 0,0 1 0 16,4 0 23-16,3 2-35 16,-1-2 12-16,5 1 0 15,2-1-19-15,-4-1 27 16,1 0-8-16,-6 0 0 16,-5-4 16-16,-3 0-24 15,-3-1 8-15,0-2 0 16,-3 0-20-16,-1-1 22 15,-2 1-2-15,-4 2 0 16,-5 1 20-16,-2 2-23 16,0 1 3-16,-5 1 0 15,-3-2-20-15,-2 5 21 0,2-2-1 16,2 2 0-16,3 0 21 16,2 0-26-16,1 0 5 15,4-3 0-15,0 0-15 16,2-1 23-16,-2-3-8 15,4 1 0-15,2 2 19 16,-3 4-31-16,0 0 12 16,-1 0 0-16,0 2-14 15,5 5 21-15,4-2-7 16,0 1 0-16,1-3 22 16,3-3-32-16,3 1 10 15,3-1 0-15,8 0-17 16,-1 2 17-16,-1-2 0 0,-1 3 0 15,-5 0 18 1,1-1-20-16,0 0 2 0,0-2 0 16,2 0-19-16,2 1 19 15,-2 1 0-15,6-1 0 16,0 2 19-16,2-3-30 16,1 0 11-16,3 0 0 15,-2 3-8-15,-1-3 9 16,3 0-1-16,0 0 0 15,0 3 16-15,0-1-32 16,2-2 16-16,-2 3-48 16,0 0 44-16,1 1-110 0,1 5-35 15,-4-1-89-15,-2-4-303 16</inkml:trace>
  <inkml:trace contextRef="#ctx0" brushRef="#br0" timeOffset="145188.3587">20160 8398 225 0,'0'0'83'0,"0"0"-35"15,0 0 29-15,0 0 24 16,0 0-27-16,0 0-27 0,0 0 54 16,0 0-47-1,-9-20-13-15,9 20 25 0,0 0-25 16,0 0 39-16,0 0-12 16,0 0-52-16,0 0 47 15,0 0-38-15,0 0-1 16,0 0-5-16,0 0-6 15,-2 0-13-15,2 0 0 16,0 0 0-16,0 8 0 16,0 4 0-16,0 2 2 15,0 5-12-15,0 3 23 16,6-2-13-16,-3 2 0 0,3-1 4 16,-3-6-10-1,3-1 6-15,-1-6 0 16,-4-4-5-16,2-1 9 0,2-3-4 15,5 0 9-15,8-12-7 16,6-10 20-16,-3-4-22 16,3 3 0-16,1-3-6 15,0 3 18-15,2 3-27 16,-2 4-10-16,-3 2-113 16,-6 5-136-16,-6-4-324 15</inkml:trace>
  <inkml:trace contextRef="#ctx0" brushRef="#br0" timeOffset="146304.9131">17860 6543 415 0,'0'0'187'0,"0"0"-141"16,0 0 14-16,0 0 63 15,0 0-13-15,0 0-12 16,0-9-81-16,0 9-15 15,0 0 8-15,0 0-4 16,1 0-6-16,1 11 0 16,4 0 7-16,-2 3 17 15,-1 1-3-15,0 1-9 16,2 0 12-16,-4-1-12 16,2-2 0-16,-1-5-10 0,-2-4 6 15,1-3 5-15,1-1-5 16,2 0-4-1,5 0 40-15,6-13 6 0,10-8-5 16,4-2-45-16,-1 1 14 16,2 4-18-16,-3 4 4 15,-1 3-10-15,3 3-71 16,-3 2-138-16,-3-3-171 16</inkml:trace>
  <inkml:trace contextRef="#ctx0" brushRef="#br0" timeOffset="168875.9315">15637 17358 524 0,'0'0'78'15,"0"0"-78"-15,0 0 1 16,0 0 90-16,0 0-36 16,0 0-21-16,0 0-14 15,23 0-19-15,20 0 56 16,12 0-41-16,11 0 4 16,8-6 19-16,9 1-32 0,5-1 12 15,3 1-10 1,4-1-1-16,-1-3-3 15,-3 2-5-15,-6-2 0 0,-6 3 5 16,-7 0 0-16,-10 0-5 16,-10 4 0-16,-11 0 10 15,-11 2-9-15,-16-1-1 16,-8 1-3-16,-6 0-10 16,0 0-4-16,-19 0 17 15,-15 0 0-15,-10 3 7 16,-11 2-13-16,-7 2 6 15,-7-2 0-15,-7 1-10 16,-3 2 3-16,-6-3 7 16,-3 1-2-16,-2 0 1 15,1-1-6-15,1 2 7 0,6 0 0 16,4 2-6 0,2 4 6-16,6-4 0 0,9 2 0 15,7-1 14-15,11-1-25 16,10 1 11-16,6 0 0 15,9-6-1-15,8-1 9 16,8-1-8-16,2 0 0 16,6-2 13-16,24 0-10 15,21 0-3-15,21-10 4 16,17-1-10-16,13-6 20 16,8 5-14-16,2-2 0 15,-3 4 12-15,-2 3-20 0,-9 2 8 16,-8 0 0-16,-10 2-11 15,-14 1 17-15,-14 2-6 16,-18 0 0-16,-14 0 17 16,-11 0-29-16,-9 0 12 15,0 0-12-15,-18 0-6 16,-18 0 18-16,-16 9 0 16,-15 0-2-16,-10 2 13 15,-6 3-16-15,-3 1 5 16,-4 2 0-16,1 0-10 15,-1 1 12-15,5 2-2 16,6 0 0-16,2 2 10 16,5-1-10-16,8 0 0 15,7-1 2-15,13 0-16 16,11-3 21-16,16-5-7 0,17-3 0 16,8-8 13-16,48-1-1 15,38-7 4-15,44-16 3 16,42-10 7-16,35-3-22 15,25-1-8-15,19-4-58 16,7-7-460-16</inkml:trace>
  <inkml:trace contextRef="#ctx0" brushRef="#br0" timeOffset="201088.8701">16459 17515 489 0,'0'0'203'0,"0"0"-203"16,0 0 27-16,0 0-27 15,0 0 23-15,0 0 30 16,0 0 72-16,88 7-73 15,-37-7-17-15,2 0-11 16,3-3-16-16,4-1-3 16,1-1-5-16,3 4 15 15,-3-3-15-15,-3 1 0 16,-7-1 6-16,-11 4-21 16,-8 0 5-16,-10 0-72 0,-8 0 1 15,-7 0-89 1,-7 4-111-16</inkml:trace>
  <inkml:trace contextRef="#ctx0" brushRef="#br0" timeOffset="234741.4168">12056 3814 397 0,'0'0'4'0,"0"0"22"0,0 0 9 16,-89 16-6-16,63-11 38 16,2-1-19-16,-3 0-34 15,1 2 40-15,0 1-38 16,1 0-14-16,-2 3 2 15,2 0 21-15,-1-1-23 16,-1 5-2-16,2-3 6 16,4 2-8-16,2-2 19 15,1 1-17-15,2-1 0 16,-1 4 20-16,-1-1-13 16,0 2-7-16,-4 3 0 15,-3-2-15-15,-2 6 19 16,-3 0-4-16,0-2 0 15,2 1 24-15,0 1-28 16,3-2 4-16,2-2 0 0,-1 2-8 16,2-1 27-16,0 0-19 15,5 1 0-15,-1-1 25 16,1 0-20-16,3 2-5 16,0 0 5-16,-1 3-12 15,3-2 12-15,2 3-5 16,-2 3 0-16,7 1 20 15,1-2-21-15,4 1 1 16,0 0 0-16,0 0-7 16,0 2 15-16,0 2-8 15,3 0 0-15,3 5 4 16,7-4-4-16,-2 3 0 0,2-4 0 16,2-3-17-1,4-1 17-15,-2-2 0 0,2-2 0 16,2-2 7-16,-3-1-7 15,4 0 0-15,-5 0 4 16,5 1-13-16,-3 0 12 16,0-1-3-16,0 1 0 15,0-4 3-15,-1 0-3 16,3-2 0-16,0 0 4 16,0-3-12-16,1-1 8 15,-1-3 0-15,0 0-4 16,0-3 11-16,0 0-7 15,-2-2 0-15,2-1 8 0,-2-1-4 16,-1-1-4 0,0-2 0-16,1 3-14 0,-2-3 23 15,7 0-9 1,3 0 0-16,-1 0 12 0,4 0-17 16,0 0 5-16,3-7 0 15,0-1-12-15,1-1 26 16,2-1-14-16,3-1 0 15,-1 2 5-15,4-1-10 16,0 3 5-16,1 0 0 16,2 2-12-16,3 0 12 15,1-2 0-15,-3 4 0 16,3-2 21-16,-2 1-29 16,0-1 8-16,0 1 0 0,3-1-11 15,2 1 1-15,2-4 10 16,0 2-3-16,0-1-16 15,-1 0 5-15,2 1 13 16,1 2 1-16,5 0-2 16,3-2 0-16,-6 0 2 15,2-2 0-15,1-1 10 16,0 1-18-16,8-1 8 16,2-3 0-16,1 2-12 15,2-1 7-15,-2 2 3 0,1 1-9 16,-4 0 0-1,-2-2-16-15,2 3 27 16,-7-4 0-16,0 5-9 0,-4-2 5 16,3 1 4-16,0 0 0 15,3 2 16-15,1-3-17 16,0 2 1-16,-3-2 0 16,1 1-21-16,0 2 30 15,-1-1-9-15,4 0 0 16,-2 1 12-16,-3 0-16 15,-1-2 4-15,-3 3 0 16,-2 1-9-16,-2 0 18 16,2 1-9-16,0-1 0 15,0-1 13-15,-2-2-19 16,1-1 6-16,4 1 0 0,3-4-5 16,6 0 9-16,4 3-4 15,-3 0 0-15,4 4 14 16,-1 1-13-16,7 2-1 15,3 0 0-15,3 0-10 16,1 0 23-16,-1 0-13 16,-2 2 0-16,0-2 13 15,-3 0-2-15,0 0-11 16,3 0 0-16,2-2-5 16,4-6 10-16,4 3-5 15,1-1 0-15,1 1 14 16,1 1-18-16,1 4 4 15,2 0 0-15,0 0-14 0,-5 0 23 16,-4 0-9 0,-8 0 0-16,-4 2 15 0,-3-2-17 15,2 0 2-15,-2 0 0 16,2 0-16-16,-4 0 22 16,-5 0-6-16,-1-4 0 15,-1-2 14-15,-1 0-22 16,0-5 8-16,-2 4 0 15,-4-1-9-15,-6-1 23 16,-1-1-14-16,-5-4 0 16,-4 3 13-16,-2-3-20 15,-3 1 7-15,-1 1 0 16,-5-2 4-16,-1 0 13 16,-3 2-17-16,-6 1 1 0,2 0 23 15,-6-2-13-15,-2 0-11 16,2-2 0-16,-5-2 16 15,-3-3-5-15,-1-1-11 16,-2-6 2-16,-3 0 26 16,2-1-24-16,-5-2-4 15,0 3 0-15,0 1-5 16,0 0 29-16,-11 2-24 16,-3-1 3-16,-1 1 18 15,-6-3-20-15,-1-1-1 0,-4 0 0 16,-7 0-6-1,1-1 13-15,-3 4-7 16,-1-1 0-16,-1 4 21 0,-3 0-26 16,-2-2 5-16,2 1 0 15,-5 0-9-15,-1-1 18 16,-6 2-9-16,-5 2 0 16,-3 0 4-16,-1 0-28 15,-2 5 24-15,4-2-7 16,-1 5-25-16,-1 3 43 15,0-2-11-15,-3 3 0 16,-1-2 2-16,4 1-2 16,2-2 0-16,-1 3 1 0,-1-1-5 15,1 0 13 1,-1-2-9-16,0 0 0 0,0 0 20 16,-3-1-24-16,1-2 4 15,-3 3 0-15,-2-5-12 16,-1 4 19-16,2 1-7 15,-2 0 0-15,-2 2 16 16,1 0-19-16,-2-4 3 16,-1 3 0-16,6-2-10 15,1 4 16-15,0 2-6 16,1 2 0-16,-4 1 13 16,-1-1-15-16,0 0 2 15,-3 0 0-15,0-1-11 16,-4 3 12-16,0-1-1 0,0 0 0 15,1 1 20-15,-2 0-27 16,-1 1 7-16,-3-1 0 16,2-1-13-16,0 1 17 15,3 2-4-15,-1 0 0 16,-2 0 10-16,-5 0-14 16,-3 0 4-16,-2 0 0 15,2 0-14-15,-1 0 16 16,2 0-2-16,5 0 0 15,0 0 22-15,-3 0-30 16,3 0 8-16,-3 0 0 16,0 0-14-16,3 0 16 15,0 3-2-15,-2 5 0 0,-4 0 14 16,0 3-23 0,2-1 9-16,0 2 0 0,0-3-12 15,6-1 15-15,1 0-3 16,6-1 0-16,2 0 19 15,2-1-23-15,4-1 4 16,4 0 0-16,5-3-9 16,5 1 9-16,3 1 0 15,3 2-3-15,2 1 18 16,3 0-21-16,4 0 6 16,-1 1 0-16,4-3-13 15,5 1 18-15,-1 0-5 16,5-1 0-16,2 1 11 15,-3 1-11-15,1-2 0 0,0 1 2 16,-3 1-21-16,-1-2 29 16,-2 4-10-16,-6 0 0 15,-4 1 16-15,-5 1-24 16,-3 0 8-16,0 2 0 16,1-1-22-16,-1 5 22 15,3 0-13-15,-5 6-33 16,-7 4-42-16,-7 7 56 15,-8 4-109-15,-10 5-85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17:16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2807 3984 114 0,'0'0'73'16,"0"0"-19"-16,0 0 26 16,0 0 3-16,0 0-71 15,0 0-8-15,0 0 210 16,-3-3-137-16,0-3-43 15,3-2-19-15,-3 3 68 16,3 1-36-16,-2-1-15 0,1 2 50 16,-1 1-51-16,2 2-9 15,0 0 7-15,0 0-11 16,0 0-16-16,0 0 7 16,0 0 8-16,0 0-27 15,0 0 10-15,0 2 0 16,0 10-20-16,0 4 23 15,2 1-3-15,1 2 0 16,3 1 18-16,1 0-23 16,-4-3 5-16,3 3 0 15,0-5-13-15,-1-3 22 16,-1 0-9-16,0-5 0 16,-1-4 19-16,-1 0-29 15,1-3 10-15,0 3 0 16,0-3-7-16,3 0 19 0,2 0-12 15,3 0 5-15,3-9 18 16,2-2-12-16,1-3-11 16,2-3 0-16,3-2-12 15,1 0 25-15,2-1-13 16,-1 3 0-16,4 3-20 16,-4 1-57-16,1 4-157 15,-8 0-231-15</inkml:trace>
  <inkml:trace contextRef="#ctx0" brushRef="#br0" timeOffset="2935.0046">11024 4004 206 0,'0'0'224'0,"0"0"-118"0,0 0-56 15,0 0 24-15,0 0 44 16,0 0-62-16,25-31 4 16,-23 30 10-16,-2 1-52 15,0 0 54-15,0 0-32 16,0 0-36-16,0 0 16 15,0 0-20-15,1 0 0 16,2 9 20-16,2 3-14 0,2 3 25 16,-1 0-7-1,-3 0-14-15,3 4 2 0,-1-2 0 16,-1 0-12-16,-1-1 2 16,3 0 24-16,-2 1-28 15,-1-3 2-15,-1-1 0 16,-1-3-7-16,1-5 12 15,-1-2-5-15,1 0 0 16,-1-3 17-16,1 0-17 16,1 0 0-16,9 0 6 15,3-8 4-15,4-6-7 16,8-2-3-16,0 0 0 16,-2-1 14-16,5 0-14 15,-3 4 0-15,0 0 6 16,-5 1-19-16,0 4 13 0,-2 1 0 15,-2 2-1-15,-2 1-58 16,-1 0-143-16,-3-2-227 16</inkml:trace>
  <inkml:trace contextRef="#ctx0" brushRef="#br0" timeOffset="9735.3627">15482 4207 522 0,'0'0'59'0,"0"0"-2"15,0 0 0-15,0 0 36 16,0 0 20-16,0 0-71 16,0 0 31-16,0 0-42 15,2-19-9-15,-2 18 20 0,-6-1-34 16,-3 2-8-1,-2 0 8-15,1 0 12 0,-1 0-20 16,-2 0 0-16,-1 0 0 16,0 0-5-16,0 0 15 15,-1 2-10-15,2 3 0 16,0-1 9-16,-4 4-15 16,4-3 6-16,-2 2 0 15,-3 1-9-15,-2 1 25 16,0 1-16-16,-3 0 0 15,2 1 13-15,0-1-13 16,1 1 0-16,3 3 1 16,-2 0-3-16,3 3 10 15,3-5-8-15,3 5 0 0,0-3 21 16,2 1-28 0,2 2 7-16,2 0 0 0,2 2-4 15,-1-2 8-15,1 0-4 16,2 3 0-16,-1-3 16 15,1 2-19-15,0 0 3 16,0-2 0-16,0 2-3 16,0 1 5-16,4-2-2 15,3 1 0-15,0 1 17 16,2 2-18-16,0-2 1 16,0-3 0-16,0 0-13 15,3-2 18-15,-3-3-5 16,3 0 0-16,-2-1 17 0,2 0-18 15,3-1 1 1,-3-1 0-16,4-1-12 0,-2 1 23 16,-1-1-11-16,4 1 0 15,-2-1 10-15,2-2-18 16,1 4 8-16,0-3 0 16,0 0-2-16,2 0 4 15,-4-1-2-15,2 1 0 16,-3-1 13-16,1 0-21 15,1 1 8-15,-1-3 0 16,2 1-7-16,3 1 10 16,1-1-3-16,3 1 0 0,1-1-15 15,5 0 6 1,1-1-92-16,0-1-71 16,-6-3-152-16</inkml:trace>
  <inkml:trace contextRef="#ctx0" brushRef="#br0" timeOffset="13383.2522">23097 4984 167 0,'0'0'279'16,"0"0"-245"-16,0 0 0 16,0 0 45-16,0 0-43 0,0 0-5 15,0 0-1 1,6 0-30-16,-2 0 49 0,-1 0-40 15,0 0 4-15,1 0 10 16,-1 0-10-16,3 0-10 16,-1 0 19-16,3 0-18 15,0 0 16-15,0 0-14 16,-1 0-3-16,-1 0 35 16,2 0-33-16,1 0 24 15,-2 0-16-15,2 0-11 16,3 0 52-16,-3-1-44 15,2-1 2-15,-1 0 8 16,-1 1-7-16,5-1-7 16,3 2 3-16,-1-1-2 15,1 1 5-15,-1 0-12 16,-1 0 0-16,3 0-2 16,0 0 10-16,-2 0-8 0,1 0 0 15,-1 3 5-15,-2 0-12 16,4-3 7-16,1 2 0 15,-1-2-2-15,3 0 11 16,1 1-9-16,-1 1 0 16,0-2 0-16,-2 2 4 15,1-1-4-15,1-1 0 16,-2 2-12-16,1-2 28 16,-1 0-16-16,-1 1 0 15,3-1 5-15,-1 1-18 16,3 1 17-16,-1 1-4 15,4-1 0-15,-3-2 7 0,3 3-7 16,-1 2 0-16,1-3 6 16,-3 3-14-16,1-3 8 15,0 1 0-15,-4-1-5 16,2 1 10-16,0-2-5 16,3 1 0-16,2-1 2 15,-1 2-7-15,1-1 8 16,0 1-3-16,-1-1 0 15,3-1 2-15,1 1-2 16,-1-1 0-16,1 2 12 16,-3-1-20-16,-2-1 8 15,1 0 0-15,-4 0-4 16,4-1 13-16,0 0-9 16,-2 0 0-16,0 0 1 15,-3 0-1-15,1 2 0 0,4-2 0 16,-1 0 9-1,2 0 2-15,-2 0-4 0,4 0-7 16,-1 0 11-16,0 0-12 16,2 0 1-16,0 0 0 15,-2 0-2-15,1 0 1 16,-4 0 1-16,0 0 0 16,-2 0 7-16,-1 0-2 15,2 0-5-15,1 1 0 16,0-1-7-16,4 0 16 0,-3 0-9 15,3 0 0 1,0 0 6-16,1 0-4 0,1 0-2 16,0 0 0-16,5 0 3 15,-4 0 14-15,1 0-17 16,0 0 0-16,-3 0 11 16,-2 0-2-16,-1 0-9 15,-3 0 0-15,2 0-6 16,-1 0 19-16,0 0-13 15,0 0 0-15,2 0 13 16,3 0-10-16,0 0-3 16,3 0 0-16,-2 0-4 15,-1 0 18-15,-2-3-14 16,-2 2 0-16,-2 0 6 16,-2 1-5-16,0-1-1 0,-1-1 0 15,3 1-6 1,1-1 16-16,1 2-10 0,2-1 0 15,0 1 3-15,-1-2-7 16,-1 2 4-16,-1 0 0 16,0 0-3-16,2 0 15 15,0 0-12-15,-2 0 0 16,2 0 5-16,-1 0-7 16,1 0 2-16,-2 0 0 15,0 0-6-15,-1 0 6 16,-3 0 0-16,3-1 0 15,1-1 16-15,-1 1-22 16,1-1 6-16,-2 2 0 0,2 0-7 16,-1 0 11-16,-2 0-4 15,1 0 0-15,-2 0 12 16,3 0-16-16,1 0 4 16,0 0 0-16,-1-2-4 15,3-1 19-15,-2 3-15 16,4 0 0-16,-1 0 5 15,-1 0-12-15,-2 0 7 16,2 0 0-16,-3 0-3 16,1 0 10-16,-1 0-7 15,0 0 0-15,0 0 9 0,0 0-2 16,3 0-2 0,-2 0-1-16,-1 0 0 0,0 0 10 15,-3 0-14-15,2 0 0 16,3 0 5-16,-2 0-13 15,-1 0 9-15,-1 0-1 16,-3 0 7-16,0 0 13 16,-2 0-14-16,-4 0-6 15,-3 0 10-15,-1 0 0 16,-1 0 1-16,1 0-10 16,-2 0 5-16,2 0 7 15,3 0-4-15,-1 0-9 16,1 0 10-16,-1 0-8 15,-2 0-2-15,-3 0 0 16,-1 0-4-16,1 0 8 0,-5 0-4 16,2 0 0-16,0 0 5 15,-1 0-15-15,-1 3 10 16,-1-1 0-16,0 0-5 16,0 1-11-16,0 3-4 15,0 0-89-15,0-6-145 16</inkml:trace>
  <inkml:trace contextRef="#ctx0" brushRef="#br0" timeOffset="20735.8427">27767 4227 662 0,'0'0'94'0,"0"0"-19"15,0 0 1-15,0 0 0 16,0 0 29-16,0 0-80 16,0 0-23-16,0 0 18 0,46 2-9 15,-27 13 8-15,2 8-10 16,-3 3 8-16,2 11 14 15,-5 6-31-15,-2 5 5 16,-6 9 4-16,-5 8 9 16,-2 8-18-16,-2 2 0 15,-18 2 7-15,-12-2-29 16,-6-7-18-16,-10-6-145 16,-12-10-149-16</inkml:trace>
  <inkml:trace contextRef="#ctx0" brushRef="#br0" timeOffset="22122.5305">23128 4175 583 0,'0'0'23'16,"0"0"31"-16,0 0 20 16,0 0-6-16,0 0 9 15,0 0-72-15,-54-2 22 16,44 2 39-16,2 0-39 0,0 2 25 16,-1 3-39-1,1 3-8-15,-2 0 25 0,2 3-17 16,-1 0 2-16,2 3-1 15,-2 1-3-15,0 1 18 16,1 0-27-16,0 1 0 16,0 0 11-16,2 3 6 15,0 0-17-15,-2 1-2 16,1-1 16-16,1 0-8 16,0 0-8-16,2-1 0 15,-2 1 3-15,-1-1 11 16,2-2-14-16,2 2 5 15,0 1 14-15,3-1-7 16,0 4-12-16,0 0 0 16,0 1 1-16,1 1 20 15,5 1-21-15,1 3 0 16,0 0 17-16,-3 0-9 0,1-2-8 16,-1-1 0-16,1 1-2 15,-1-4 14-15,2-2-12 16,0-4 0-16,-1-1 10 15,1-6-12-15,0 1 2 16,2-3 0-16,3 0-6 16,3-3 14-16,3 0-8 15,5 0 0-15,5-5 16 16,3 0-42-16,4 0-43 16,1 0-51-16,1-1-92 15,-6-8-247-15</inkml:trace>
  <inkml:trace contextRef="#ctx0" brushRef="#br0" timeOffset="33674.067">22922 4325 362 0,'0'0'213'16,"0"0"-166"-16,0 0 40 0,0 0-44 16,0 0-28-16,0 0 65 15,0 0-20-15,-27 39 1 16,20-17 10-16,1-1-67 16,1 0 37-16,2-3-41 15,1-3 0-15,2-3-10 16,0-5 8-16,0-3-24 15,13-4-139-15,1-1-99 16,2-18-284-16</inkml:trace>
  <inkml:trace contextRef="#ctx0" brushRef="#br0" timeOffset="33822.7699">22922 4325 593 0,'75'3'30'0,"-82"7"-9"0,2 2 27 15,3 4-14-15,2 2 16 16,0 3-50-16,3-1 8 16,15 0-27-16,7-6-111 15</inkml:trace>
  <inkml:trace contextRef="#ctx0" brushRef="#br0" timeOffset="34724.0893">27539 4357 643 0,'0'0'36'15,"0"0"-5"-15,0 0-29 16,0 0 31-16,0 0-22 0,0 0 12 16,4 77-26-16,-4-63 3 15,0-4-98-15,-3-7-210 16</inkml:trace>
  <inkml:trace contextRef="#ctx0" brushRef="#br0" timeOffset="34901.3898">27752 4323 716 0,'0'0'95'16,"0"0"-79"-16,0 0-16 16,0 0 67-16,0 77-43 0,-3-50 22 15,-5 4-46 1,-1 3-15-16,-7 2 15 0,-3 1-373 15</inkml:trace>
  <inkml:trace contextRef="#ctx0" brushRef="#br0" timeOffset="50717.6752">1593 6229 541 0,'0'0'221'16,"0"0"-155"-16,0 0 86 16,0 0-46-16,0 0 17 15,0 0 9-15,0 0-123 16,0 0 27-16,0-5-36 16,0 5 0-16,4 0-18 15,8 0 23-15,6 0-5 16,3 1 0-16,6 3 27 0,-2 2-34 15,2-3 7-15,-2 3 0 16,0-1-19-16,-8-5-11 16,-2 3-45-16,-6-3 25 15,-5 0-117-15,1 0-37 16,-5 0-119-16</inkml:trace>
  <inkml:trace contextRef="#ctx0" brushRef="#br0" timeOffset="51559.329">2687 6366 63 0,'0'0'718'0,"0"0"-651"16,0 0-47-16,0 0-13 0,0 0 26 15,0 0-19-15,36 0-11 16,-13 0 17-16,2 0-3 15,-1 0-17-15,1 0 5 16,-1 0 13-16,-3-2 0 16,-2-1-18-16,-5 2 3 15,-1-2-5-15,-7 1 23 16,-3 2-21-16,-3 0 34 16,0 0-33-16,0 0 54 15,0 0-55-15,0 0 8 16,0 0-11-16,2 0 3 15,-2 0-11-15,1 0-69 0,1-2-122 16,1-1-18 0,1 1-263-16</inkml:trace>
  <inkml:trace contextRef="#ctx0" brushRef="#br0" timeOffset="52455.7712">4224 6272 179 0,'0'0'665'15,"0"0"-648"-15,0 0 99 16,0 0 12-16,0 0-51 16,0 0-25-16,0 0-41 15,-11 0-11-15,19 0 0 16,11 3 20-16,11 0-29 15,1 1 9-15,2-1 0 0,1-1 7 16,-4-1 0-16,-3-1-7 16,0 1 0-16,-9 1 17 15,3-2-24-15,-8 0 7 16,-1 0 0 0,-6 0-12-16,-3 0 27 0,-1 0-15 15,-2 0 0-15,0 0 20 16,1 0-20-16,-1 0 0 15,0 0 0-15,0 0-8 16,0 0 15-16,0 0-14 16,0 0-11-16,3 0-112 15,2 0-61-15,2 0-87 16</inkml:trace>
  <inkml:trace contextRef="#ctx0" brushRef="#br0" timeOffset="53381.3625">2127 7417 538 0,'0'0'180'16,"0"0"-171"-16,0 0 2 15,0 0 78-15,0 0-35 16,0 0 7-16,-11 0-61 16,11 0 4-16,0 0-19 15,0 0 19-15,9 0-4 16,3 3 23-16,0 2-20 0,3 1 29 16,4-2-32-16,-2 2 3 15,1-2 6-15,1 0-4 16,-1-1-5-16,1-2 0 15,-2-1 19-15,-1 0-21 16,-5 0 2-16,-1 0 0 16,-7 0-2-16,-2 0 10 15,-1 0-8-15,0 0 0 16,0 0 18-16,0 0-37 16,0 0-22-16,0 0-78 15,0 0-20-15,0 0-280 16</inkml:trace>
  <inkml:trace contextRef="#ctx0" brushRef="#br0" timeOffset="54310.3645">3566 7394 563 0,'0'0'23'0,"0"0"-16"16,0 0-7-16,0 0 46 15,0 0-14-15,81 4 27 16,-55-4-10-16,3 0-39 15,-4 0 29-15,5 0-36 16,-9 0 9-16,4 0-7 0,-7 0 16 16,-6 0-21-16,-2 0 0 15,-5 0 6-15,-2 0-11 16,-2 0 5-16,-1 0 0 16,0 0 24-16,0 0 8 15,0 0 35-15,0 0-20 16,0 0-26-16,0 0 3 15,0 0-14-15,0-3-20 16,0-1-62-16,0 2-71 16,0-4-113-16</inkml:trace>
  <inkml:trace contextRef="#ctx0" brushRef="#br0" timeOffset="55261.744">5268 7422 206 0,'0'0'649'0,"0"0"-554"16,0 0-2-16,0 0 8 15,0 0 12-15,0 0-41 16,-12 0-64-16,12 0 9 16,8 0-7-16,8 0-10 15,6 0 0-15,8 0 14 16,-6 0-18-16,1 0 4 0,-4 0 0 16,-3 0-10-16,-6 0 14 15,0 0-4 1,-2 0 0-16,-4 0 11 0,-1 0-32 15,-2 0 17-15,-2 0-2 16,1 0-10-16,-2 0 12 16,0 0 4-16,0-2 0 15,0-1-16-15,0 1 2 16,0-2-18-16,0 1-59 16,0-2 4-16,0 2-50 15,0-4-83-15,0 0-161 16</inkml:trace>
  <inkml:trace contextRef="#ctx0" brushRef="#br0" timeOffset="56210.2529">6655 7478 572 0,'0'0'222'16,"0"0"-172"-16,0 0-31 15,0 0 103-15,0 0-35 16,0 0-38-16,3 3-36 16,16-3 6-16,7 0 3 15,2 0-9-15,2 0-11 16,-3 0 21-16,-2 0-20 15,1 0-3-15,-6 0 0 0,-6 0 11 16,-1 0-11 0,-5 0 0-16,-5 0 10 0,0 0-8 15,-3 0 9-15,0 0-11 16,0 0 21-16,0 0-9 16,0 0 15-16,0 0-18 15,0 0 1-15,0 0 12 16,0 0-18-16,0 0-4 15,0 0 0-15,0 0 9 16,0 0-10-16,0 0 1 16,0 0-46-16,0 0-23 15,0-3-108-15,0-6-243 16</inkml:trace>
  <inkml:trace contextRef="#ctx0" brushRef="#br0" timeOffset="57219.8957">1998 8624 527 0,'0'0'226'0,"0"0"-207"15,0 0 4-15,0 0 64 16,0 0-5-16,0 0 9 0,-4 0-82 16,4 0-3-1,0 0-6-15,3 0 6 0,7 0-6 16,5 0 54-16,2 2-46 15,2-2 56-15,3 1-64 16,1-1 7-16,2 2 5 16,-4-1 1-16,4 1-13 15,-4-2 0-15,-3 0 9 16,-4 3-11-16,-4-2 2 16,-7-1 0-16,0 0-6 15,-3 0 13-15,0 0-7 16,0 0 0-16,0 0 18 15,0 0-11-15,0 0-7 16,0 0 0-16,0 0-10 0,0 0 7 16,0 0-27-1,0 0-64-15,0 0-129 0,3-1-205 16</inkml:trace>
  <inkml:trace contextRef="#ctx0" brushRef="#br0" timeOffset="58023.4152">3481 8565 794 0,'0'0'22'0,"0"0"10"16,0 0 60-16,0 0-11 16,0 0 10-16,0 0-82 15,0 0-3-15,-3 5-5 16,9-4 18-16,9 0-14 16,6 1 12-16,4-1-8 15,-1-1 4-15,-3 0-13 16,4 1 0-16,-4 0-6 15,-3-1 17-15,3 0-11 16,-5 0 0-16,-1 0 7 0,-4 0-12 16,-4 0 5-1,-4 0 0-15,0 0-9 0,-3 0 18 16,0 0-9-16,0 0 0 16,0 0 6-16,0 0-26 15,0 0-29-15,0 0-76 16,0 0-24-16,0 0-123 15</inkml:trace>
  <inkml:trace contextRef="#ctx0" brushRef="#br0" timeOffset="58631.6861">5165 8557 674 0,'0'0'105'0,"0"0"-82"16,0 0-11-16,0 0 47 15,0 0 59-15,0 0-84 16,30 0-17-16,-11 0 6 16,-2 0-13-16,-1 0-4 15,1 0-6-15,0-1 9 16,-3 1-12-16,-1 0 3 16,-7 0-41-16,-1 0-96 15,-5 0-110-15,0 4-211 16</inkml:trace>
  <inkml:trace contextRef="#ctx0" brushRef="#br0" timeOffset="88341.8721">18151 8992 547 0,'0'0'186'0,"0"0"-69"16,0 0-97-16,0 0 64 0,0 0-79 15,0 0 45-15,0 0 37 16,0 0-87-16,0 0 53 15,-29 81-53-15,17-65 6 16,-2-1-11-16,-2-2 10 16,3-6-10-16,1-5-116 15,0-2-147-15,3-9-140 16</inkml:trace>
  <inkml:trace contextRef="#ctx0" brushRef="#br0" timeOffset="88502.2538">18019 9007 524 0,'0'0'73'16,"0"0"-43"-16,0 0 30 0,0 0 53 16,0 0-39-16,0 0-45 15,12 46 26-15,0-40-55 16,3 0 8-16,0-3-7 16,1-1-1-16,4-2-96 15,-5 0-224-15</inkml:trace>
  <inkml:trace contextRef="#ctx0" brushRef="#br0" timeOffset="88710.7835">18255 9029 556 0,'0'0'124'0,"0"0"-114"0,0 0 19 16,0 0 53-16,0 0-17 15,0 0-22-15,0 64-33 16,0-47-10-16,0 2 0 16,0-1-11-16,0-5-29 15,0-5-387-15</inkml:trace>
  <inkml:trace contextRef="#ctx0" brushRef="#br0" timeOffset="89209.6494">19056 8970 470 0,'0'0'274'15,"0"0"-247"-15,0 0-18 16,0 0 89-16,0 0-64 15,0 0 2-15,-93 66-36 16,76-49 25-16,3-5-37 0,1-1 12 16,5-5-69-16,2-6-70 15,0 0-237-15</inkml:trace>
  <inkml:trace contextRef="#ctx0" brushRef="#br0" timeOffset="89383.0613">18905 8995 292 0,'0'0'486'0,"0"0"-471"16,0 0-13-16,0 0 139 15,0 0-103-15,0 0 21 16,35 54-47-16,-25-41 13 16,2-2-23-16,2-2-2 0,2-4-199 15,-1-5-219 1</inkml:trace>
  <inkml:trace contextRef="#ctx0" brushRef="#br0" timeOffset="89670.0044">19095 9053 707 0,'0'0'110'0,"0"0"-107"15,0 0 89-15,0 0-50 16,0 0 5-16,0 0-40 15,0 0 23-15,73 0-35 0,-69 12 5 16,-4 2 0-16,0 3-11 16,0 0 10-16,-11-1 1 15,0 0 0-15,6-4 17 16,2-5-24-16,3-5 7 16,0-2 0-16,0 0 13 15,11 0 0-15,8-6-13 16,1 1 0-16,4 1 15 15,-2 1-43-15,-2 2-57 16,-4 1-281-16</inkml:trace>
  <inkml:trace contextRef="#ctx0" brushRef="#br0" timeOffset="90213.06">19885 8944 494 0,'0'0'314'0,"0"0"-277"15,0 0-32-15,0 0 134 16,0 0-71-16,-95 80-60 15,77-56 10-15,3-2-7 16,2-2-11-16,7-4 0 16,3-8-159-16,1-8-89 15,2 0-385-15</inkml:trace>
  <inkml:trace contextRef="#ctx0" brushRef="#br0" timeOffset="90367.7708">19742 9000 575 0,'0'0'119'0,"0"0"-95"16,0 0 33-16,0 0 56 0,0 0-38 15,0 0-63-15,51 72 10 16,-32-59-13-16,1 1-9 16,1-6 0-16,-1-4-276 15</inkml:trace>
  <inkml:trace contextRef="#ctx0" brushRef="#br0" timeOffset="90750.6283">20014 9049 744 0,'0'0'82'0,"0"0"51"15,0 0-46-15,0 0-37 16,0 0-35-16,0 0-7 15,1-4-8-15,6 15 0 16,-4-2 15-16,0 1-23 16,-1 0 8-16,-2 2 0 15,0-2-14-15,0 1 31 16,0-1-17-16,3-6 0 16,2 2 13-16,2-4-21 15,3 2 8-15,1-1 0 16,-1 1-13-16,1 2 24 15,-7 2-11-15,-1 3 0 16,-3 2 10-16,0-1-21 0,-9 2 11 16,-9-1 0-1,-2 2-10-15,1-3 22 0,2-1-12 16,6 1 0-16,5-4-27 16,6-4-213-16,0-4-492 15</inkml:trace>
  <inkml:trace contextRef="#ctx0" brushRef="#br0" timeOffset="91347.2652">20971 9014 712 0,'0'0'93'0,"0"0"-53"0,0 0 9 16,0 0 58-16,0 0 12 15,0 0-70-15,-77 73-47 16,59-47 8-16,-3-1 5 16,6-3-15-16,0-5 0 15,6-4-140-15,4-10-60 16,4-3-153-16</inkml:trace>
  <inkml:trace contextRef="#ctx0" brushRef="#br0" timeOffset="91516.7794">20836 9065 648 0,'0'0'123'0,"0"0"-41"16,0 0 12-16,0 0-71 15,0 0 88-15,0 0-77 16,46 32-32-16,-34-14 4 16,-1 1 15-16,0-1-42 15,0-2 17-15,2-8-302 16,2-5-448-16</inkml:trace>
  <inkml:trace contextRef="#ctx0" brushRef="#br0" timeOffset="91838.9277">21103 9134 686 0,'0'0'103'0,"0"0"-81"0,0 0-12 16,0 0 44-16,0 0-14 15,0 0 9-15,35 43-36 16,-14-36-10-16,0-7 1 16,0 0 14-16,1 0-18 15,-2-10 0-15,-4-7 0 16,-3 0 1-16,-5-2 11 16,-3 4-12-16,-4 6 22 15,-1 5-8-15,0 4 70 16,0 0-84-16,0 6 0 15,0 10-4-15,0 4 22 16,0 2-18-16,0-2 0 16,0 2 22-16,3-3-36 0,10-2 14 15,1-5-205-15,1-7-471 16</inkml:trace>
  <inkml:trace contextRef="#ctx0" brushRef="#br0" timeOffset="96620.929">17098 10014 525 0,'0'0'78'0,"0"0"-49"16,0 0-18-16,0 0 18 16,0 0 25-16,0 0-23 15,0 0 3-15,0 0-34 16,-57 82 0-16,37-66-6 16,3-6 0-16,2-6-163 15</inkml:trace>
  <inkml:trace contextRef="#ctx0" brushRef="#br0" timeOffset="96802.6592">16978 10053 529 0,'0'0'110'0,"0"0"-98"16,0 0-8-16,0 0 43 15,0 0-11-15,0 0-7 16,0 0-29-16,75 79 0 15,-57-72-3-15,-3-3-118 16</inkml:trace>
  <inkml:trace contextRef="#ctx0" brushRef="#br0" timeOffset="97348.6429">17794 10071 84 0,'0'0'572'0,"0"0"-516"16,0 0-41-16,0 0 43 15,0 0 14-15,0 0-67 16,-59 68 6-16,43-48-11 16,0-3 0-16,1 0-9 15,2-5-10-15,4-10-177 16,3-2-419-16</inkml:trace>
  <inkml:trace contextRef="#ctx0" brushRef="#br0" timeOffset="97525.3583">17700 10086 642 0,'0'0'80'0,"0"0"-64"0,0 0-16 15,0 0 60 1,0 0-22-16,0 0-36 0,58 49 12 16,-35-37-14-16,-4-2-7 15,-1-2 6-15,-3-4-370 16</inkml:trace>
  <inkml:trace contextRef="#ctx0" brushRef="#br0" timeOffset="97794.9179">17943 10135 500 0,'0'0'128'15,"0"0"-30"-15,0 0-68 0,0 0 41 16,0 0-59-16,0 0-4 15,41 4 13-15,-33 9-21 16,-3 1 0-16,-4 3 0 16,-1 2 7-16,0-3-7 15,-1-1 0-15,-7-2 14 16,0-3-12-16,5-6-2 16,3-1 0-16,0-3-9 15,0 0 21-15,11 0-12 16,9 0 0-16,5 0 8 15,2 0-19-15,1 0-14 16,-4-2-471-16</inkml:trace>
  <inkml:trace contextRef="#ctx0" brushRef="#br0" timeOffset="98912.5846">18758 10026 499 0,'0'0'144'0,"0"0"-55"16,0 0-4-16,0 0-11 15,0 0-72-15,0 0 47 16,0 0 18-16,-51 53-54 16,36-33 31-16,-4-1-39 15,2 2 4-15,-4-4-18 16,-1-2 5-16,1-4 2 15,6-11-263-15,6 0-349 16</inkml:trace>
  <inkml:trace contextRef="#ctx0" brushRef="#br0" timeOffset="99083.4941">18615 10062 131 0,'0'0'400'0,"0"0"-391"16,0 0 20-16,0 0 66 15,0 0-38-15,0 0-3 16,77 81-54-16,-60-68 0 16,0-3-6-16,-1 0 4 15,-2-7-198-15</inkml:trace>
  <inkml:trace contextRef="#ctx0" brushRef="#br0" timeOffset="99416.9273">18878 10132 560 0,'0'0'75'15,"0"0"-17"-15,0 0-32 16,0 0 73-16,0 0-83 16,0 0-15-16,71-3 7 15,-64 11-3-15,-1 2-5 16,-3 0 0-16,-3-1 15 15,0 1-17-15,-3-1 2 16,-7-1 0-16,2-2 17 16,4 0-9-16,4-1-3 15,0-3-5-15,0 4 0 0,6-2 7 16,7 3-7-16,-1 1 4 16,-3 1-14-16,-6 2 15 15,-3 0-5-15,0 2 0 16,0 0 10-16,-4 0-29 15,-1-6-76-15,5 0-272 16</inkml:trace>
  <inkml:trace contextRef="#ctx0" brushRef="#br0" timeOffset="99780.636">19906 10101 675 0,'0'0'164'0,"0"0"-105"0,0 0 10 15,0 0 24-15,0 0-51 16,0 0-12-16,-24 28-17 16,17-10-13-16,-3 1 0 15,-1 0 12-15,-3-2-31 16,0-6-105-16,0-6-335 15</inkml:trace>
  <inkml:trace contextRef="#ctx0" brushRef="#br0" timeOffset="99953.573">19821 10109 544 0,'0'0'195'16,"0"0"-195"-16,0 0 0 0,0 0 61 15,0 0-28-15,0 0-10 16,48 86-23 0,-35-66 17-16,4-4-21 0,-1-4 4 15,2-6-173-15</inkml:trace>
  <inkml:trace contextRef="#ctx0" brushRef="#br0" timeOffset="100306.2493">20122 10176 555 0,'0'0'129'0,"0"0"-97"0,0 0-17 16,0 0-10-16,0 0 63 16,0 0-64-16,0 56 43 15,0-44-25-15,5 0-18 16,4-5 21-16,1-2-15 15,4-5-10-15,1 0 5 16,0 0 11-16,2-8-16 16,-4-4 0-16,-3-1 0 15,-1 0-6-15,-5 7 15 16,-1 2-9-16,-3 2 33 0,0 2 2 16,0 0-6-1,0 6-29-15,0 13 0 0,-4 2 0 16,2 0 8-16,2-1-8 15,0 1 0-15,0-6-21 16,0-4-528-16</inkml:trace>
  <inkml:trace contextRef="#ctx0" brushRef="#br0" timeOffset="129100.3957">1651 6210 331 0,'0'0'39'0,"0"0"23"16,0 0 38-16,0 0-36 16,0 0 13-16,0 0 13 15,0 0-40-15,0 0 25 16,0 0 17-16,-6-6-39 16,6 6 17-16,0 0-52 15,0 0-13-15,0 0-10 16,0 0-4-16,0 3 9 15,10 7 0-15,1 0 16 0,2 0-5 16,2-1-2 0,5-4 3-16,5 1 16 0,5-4-16 15,1 0-9 1,2-2 1-16,-8 0 6 0,-4 0 6 16,-4 0-16-16,-6 0 0 15,-6 0-12-15,-4-2 35 16,-1 0-23-16,0-3 54 15,0-1-34-15,-1 1 6 16,-11 1-26-16,-6 2 0 16,2 1-21-16,-7 1 23 15,1 0-2-15,-5 0 0 16,-1 0 10-16,1 7-12 16,7 1 2-16,4-3 0 0,10-2-12 15,0-1 13-15,6 0-1 16,0-2 0-16,0 0 13 15,0 0-36-15,0 0 22 16,0 0-21-16,6 0 15 16,15 5-27-16,10-5-20 15,8 3-95-15,3-1-88 16,-6-1-290-16</inkml:trace>
  <inkml:trace contextRef="#ctx0" brushRef="#br0" timeOffset="131127.9736">1700 9356 242 0,'0'0'224'0,"0"0"-194"15,0 0-13-15,0 0 37 16,0 0 28-16,0 0-46 15,0 0-28-15,-28 13 56 16,28-13-27-16,0 0 48 16,0 0-23-16,0 0-40 0,0 0 34 15,-2 0-56-15,1 1-1 16,-1 2-9-16,-2 6-79 16,-4-1 16-16,1 4-89 15,-2-3-87-15</inkml:trace>
  <inkml:trace contextRef="#ctx0" brushRef="#br0" timeOffset="131527.756">1700 9356 627 0,'-103'102'137'0,"103"-102"-104"0,0 0-8 15,0 0 82-15,0 0-67 16,3 2-39-16,-3 0-2 15,6 3 11-15,0 2-10 16,3 0 27-16,3 1-23 16,0-1 34-16,1-2 5 15,4 0-25-15,5-2 57 16,2-1-49-16,4-2 9 16,3 0-13-16,-1 0-17 15,-4 0 19-15,-2-2-24 16,-5-4 1-16,-5 2-8 15,-3 1 15-15,-5-1-8 16,0 1 0-16,-1-2 19 0,-2 2-13 16,0 0-6-1,-3 3 0-15,0 0-1 0,0 0 7 16,0 0-6-16,0 0 0 16,0 0 2-16,0 0-13 15,0 0 11-15,0 0-55 16,0 0 8-16,0-2-95 15,0-2-80-15</inkml:trace>
  <inkml:trace contextRef="#ctx0" brushRef="#br0" timeOffset="132789.5544">3388 10785 363 0,'0'0'482'15,"0"0"-410"-15,0 0-58 16,0 0 57-16,0 0 28 16,0 0-84-16,-5 4 2 15,5-3-17-15,0 2-1 16,4 3-10-16,5 0 11 15,3 2 0-15,1-2 39 0,2 1-36 16,3-3 34 0,-1-2 10-16,5-2-37 0,-1 0 45 15,0 0-41 1,4-2-2-16,-3-6 8 0,-4 2-1 16,-6 0-18-16,-6 3-1 15,-3 1 17-15,-3 0-10 16,2 2-7-16,-2-1 0 15,0 1 14-15,0-2 3 16,0 2-15-16,0 0-2 16,0 0 13-16,0 0-27 15,0 0 14-15,0 0 0 16,0 0-13-16,0 0 22 16,0 0-9-16,0 0 0 0,0 0 2 15,0 0-25-15,0 0 19 16,0 0-78-16,0 0-2 15,0 0-133-15,0 0-86 16</inkml:trace>
  <inkml:trace contextRef="#ctx0" brushRef="#br0" timeOffset="203868.9895">1620 16375 536 0,'0'0'105'0,"0"0"-66"15,0 0 38-15,0 0 22 0,0 0 22 16,0 0-28-16,0 0-81 16,0 0 20-16,-2 0 4 15,2 0-36-15,0 0 19 16,0 0-19-16,0 0 3 15,0 0-26-15,0 0 18 16,10 3 5-16,4 2 9 16,7-1 12-16,0-1-18 15,1 1-3-15,2-1 7 16,1 0-15-16,-3-1 12 16,-2 0-4-16,4 0 0 15,-5 0 17-15,-4-2-18 16,-4 1 1-16,-6-1 0 15,-3 0-8-15,1 0 8 16,-3 0 0-16,0 0 0 0,0 0 3 16,-3 0-9-1,-9 0 2-15,-9 0 4 0,-6 0-4 16,-1-1-6-16,0-2-3 16,4 2 6-16,5 1-22 15,2 0 16-15,4 0 8 16,4 0 5-16,4 0-14 15,2 0 7-15,2 0 7 16,1 2 0-16,0 3-11 16,0 0 4-16,0-2 7 15,9 0-26-15,10 0 23 16,9-3-44-16,13 0-6 16,11 0-103-16,3-6-249 15</inkml:trace>
  <inkml:trace contextRef="#ctx0" brushRef="#br0" timeOffset="208727.9147">15154 16443 379 0,'0'0'15'0,"0"0"34"15,0 0 118-15,0 0-52 16,0 0-51-16,0 0-51 16,0 0 22-16,-21-10 18 15,21 10-32-15,-3 0 25 16,3 0-41-16,0 0-5 16,0 0 16-16,0 0-3 15,0 0-12-15,0 0 35 16,6 0-30-16,5 0 44 15,2 0-36-15,3 0-14 16,0 0 24-16,0 0-12 16,1 0-11-16,0 0-1 15,1 0 18-15,-3 0-20 16,0 0 2-16,-5 0 0 0,-1 0-4 16,1 0 13-1,-2 0-9-15,1 0 0 0,-1 0 12 16,2 0-12-16,-1 0 0 15,2 0 3-15,0-2-1 16,-2 0 10-16,2 1-12 16,0 1 0-16,-1 0 18 15,1 0-19-15,-2 0 1 16,0 0 0-16,3 0-10 16,0 0 25-16,2 0-15 15,2 0 0-15,-1 0 6 16,4 0 0-16,2 0-6 15,-3 0 0-15,1 0-15 16,-3 0 21-16,-2 0-6 16,-2 0 0-16,2 0 19 0,-2 0-23 15,-3 0 4-15,-1-2 0 16,-2 2 1-16,-4 0 3 16,1 0-4-16,0 0 0 15,-3 0 22-15,0 0-24 16,2 0 2-16,-2 0 0 15,0 0-10-15,0 0 21 16,0 0-11-16,0 0 0 16,0 0 16-16,0 0-31 15,0 0 15-15,0 0-17 0,0 0 15 16,0 0-201 0,0 0-82-16</inkml:trace>
  <inkml:trace contextRef="#ctx0" brushRef="#br0" timeOffset="209735.6294">16884 16484 494 0,'0'0'55'16,"0"0"-34"-16,0 0 55 16,0 0 49-16,0 0-78 15,0 0 16-15,-12 0-22 0,12 0-37 16,-1 0 43 0,1 0-31-16,0 0-15 0,0-2 40 15,0 2-40-15,12-1 18 16,9 0-13-16,2 1 9 15,6-1-8-15,-2 1-7 16,7 0 0-16,-3 0-7 16,7-2 10-16,0-1-3 15,8 2 0-15,1-2 15 16,-3 2-16-16,-3-1 1 16,-10 0 0-16,-5 2-6 15,-10-3 13-15,-3 3-7 16,-4-3 10-16,-2 2-4 15,-3 1 51-15,0-2-32 16,-1 2-19-16,0-1 12 0,-1 1-13 16,-1 0-5-1,-1 0 0-15,2 0 4 0,-1 0-26 16,-1 0 21-16,0 0-147 16,-10 0-101-16</inkml:trace>
  <inkml:trace contextRef="#ctx0" brushRef="#br0" timeOffset="210334.8804">15785 16520 569 0,'0'0'28'0,"0"0"-17"0,0 0 6 15,0 0 47-15,0 0-7 16,0 0-32-16,34-8-16 16,-10 8 13-16,6 0 19 15,3 0-40-15,7 0 60 16,9 0-31-16,9 0 4 15,10 0 11-15,7 0-43 16,6 0 9-16,4 0-11 16,3 0 17-16,-3 0-20 15,-7 0 3-15,-5 0 0 16,-9 0-15-16,-7 0 29 16,-8 0-14-16,-4 0 0 0,-13 0 7 15,-8 0-7-15,-12-1 0 16,-7 1 0-16,-4 0-12 15,-1 0 20-15,0 0-8 16,0 0 0-16,0 0 2 16,0 0-12-16,0 0 10 15,0 3-143-15,-3 1-202 16</inkml:trace>
  <inkml:trace contextRef="#ctx0" brushRef="#br0" timeOffset="213026.4284">19181 16378 277 0,'0'0'136'16,"0"0"-87"-16,0 0 17 15,0 0 24-15,0 0-44 16,0 0-7-16,0 0-2 15,0 0-25-15,0 0 30 16,0 0 3-16,0 0-23 16,0 0 38-16,0 0-30 15,0 0-6-15,0 0 31 16,0 0-41-16,2 0 27 0,8 0-20 16,7 0-16-16,-2 0 14 15,2 2-19-15,4-2 0 16,-3 2-9-16,3-2 17 15,-3 1-8-15,-2-1 0 16,-2 0 11-16,-2 0-16 16,-5 0 5-16,-2 0 0 15,-4 0 0-15,-1 0-1 16,0 0 1-16,0 0 0 16,0 0 9-16,0 0-14 15,0 0 5-15,0 0 0 16,-9 0-9-16,-4 0 10 15,-2 0-1-15,-3 0 0 16,0 0 12-16,-3 0-19 0,-1 0 7 16,-2 0 0-1,-1 0-3-15,-1 0 6 0,0 0-3 16,-1 0 0-16,0 0 5 16,-1 0-11-16,3 0 6 15,2 0 0-15,2 0-8 16,3 0 14-16,2 0-6 15,-1 0 0-15,7 0 7 16,1 0-10-16,4 0 3 16,4 0 0-16,-2 0-9 15,3 0 15-15,-3 0-6 16,3 0 0-16,0 0 6 0,0 0-17 16,3 0 11-16,12 0 0 15,7 0-7-15,3 0 14 16,2 0-7-16,2 0 0 15,-1 0 8-15,0 0-7 16,2 0-1-16,-3 0 0 16,0 0-12-16,-3 0 12 15,-1 0 0-15,-3 0-9 16,-1 0 10-16,-2 2-14 16,-2-1-3-16,-3 0-7 15,-5-1-30-15,-6 1-46 16,-1-1-5-16,0 0-106 15,-11 0-233-15</inkml:trace>
  <inkml:trace contextRef="#ctx0" brushRef="#br0" timeOffset="223363.0786">4558 10201 233 0,'0'0'330'16,"0"0"-307"-16,0 0 30 15,0 0 42-15,0 0 30 0,0 0-24 16,0 0-67-16,0 0 41 16,0-2-19-16,0 1-28 15,0-2 8-15,0-2-26 16,0 0-9-16,0-4 9 16,3-1 5-16,3-2-20 15,6-2 5-15,0 0 0 16,4 0-15-16,1 1 14 15,3 0-3-15,3 1-5 16,2 0-2-16,1 3 2 16,5-1 9-16,4 0 0 15,4 1-21-15,2 1 20 16,3 1 1-16,3 1 0 16,-1 0 4-16,0 1-9 0,2-2 5 15,-5 3 0-15,2-2-13 16,-3 0-6-16,2 1 19 15,0-1 2-15,2-1 18 16,-1 4-19-16,2-3-1 16,3 0 3-16,0 2-8 15,2 0 15-15,1 1-10 16,-4 0 0-16,-3 0 5 16,3-1-11-16,-4 1 6 15,0-2 0-15,4 1-12 16,-1 1 26-16,1 0-14 15,6-1 0-15,-2 1 6 16,2 1-10-16,3-1 4 0,0-1 0 16,3 1-7-16,2 1 7 15,1 0 0-15,3-3-4 16,3 2 20-16,0 1-19 16,2-1 3-16,7 1 0 15,-6-1-9-15,3 3 10 16,-4 0-1-16,2 0 0 15,1 0 10-15,4-1-17 16,0 1 7-16,0 0 0 16,3 0-8-16,-3 0 15 15,2 0-7-15,-4 0 0 16,-1 4 10-16,2 1-19 16,-1-1 9-16,8-1 0 15,-1-3-7-15,-2 0 19 0,0 0-12 16,-3 0 0-16,-1 0 3 15,-1 0-6-15,-4 0 3 16,0 0 0-16,-6 0-12 16,-4 0 20-16,1 0-8 15,-3 0 0-15,-7 0 7 16,1 0-11-16,-7 0 4 16,-2 0 0-16,-7 0-8 15,3 0 10-15,-4 0-2 16,-2 0 0-16,0 0 15 15,-3 0-21-15,0 1 6 16,-2 2 0-16,-4-2-16 16,-3 1 20-16,-6 1-4 0,1 1 0 15,-3-3 6 1,-5 1-19-16,7-1 13 0,-8 0 0 16,2-1-5-16,-3 0 7 15,0 2-2-15,-1-1 0 16,-1 1 3-16,3 0-6 15,1-1 3-15,7-1 0 16,0 0-5-16,4 0 10 16,5 0-5-16,4 0 0 15,5 0 15-15,3 0-22 0,1 0 7 16,5 0 0 0,1 0 2-16,-1 0 5 0,2 2-7 15,0 3 0-15,-1-2 11 16,-1 3-15-16,1-1 4 15,-3 1 0-15,3 0 5 16,-5 2 1-16,1-5-6 16,-1 5 1-16,-2-2 19 15,0-1-18-15,-2 1-2 16,-3-1 1-16,-4 0-14 16,-3 0 24-16,-6-1-11 15,-6 0 0-15,-6 0 5 16,-3-1-15-16,-4-1 10 15,1-2 0-15,-3 1-9 16,0-1 20-16,0 0-11 0,1 0 3 16,3 0 8-16,1 0 13 15,1 1-12-15,1 1-6 16,5 1 7-16,-3-2-3 16,0 1-10-16,-1 0 0 15,0 1 17-15,1-3-16 16,-4 2-1-16,3-1 0 15,-3-1 0-15,-2 2 6 16,0-2-6-16,-3 0 0 16,0 0 7-16,0 0-15 15,0 0 8-15,0 0-20 16,0 0 16-16,-1 0-88 0,-9 0-124 16,2-8-60-16</inkml:trace>
  <inkml:trace contextRef="#ctx0" brushRef="#br0" timeOffset="223657.164">10830 9905 642 0,'0'0'67'0,"0"0"10"15,0 0-50 1,0 0 38-16,0 0 11 0,0 0-59 15,61 5 16-15,-46 7-7 16,0 2-18 0,-3 1 13-16,-3 3-21 0,-2 3 3 15,-7 3-8-15,0-2 12 16,-3 2-7-16,-18-3 3 16,-4-3 15-16,-8-2-14 15,-7-5-4-15,-14-5-7 16,-16-3-29-16,-7-3-208 15,-7 0-156-15</inkml:trace>
  <inkml:trace contextRef="#ctx0" brushRef="#br0" timeOffset="232429.0028">3815 10679 342 0,'0'0'167'16,"0"0"-147"-16,0 0-8 15,0 0 112-15,0 0 2 16,0 0-70-16,0 0-30 16,0 2-19-16,0-1 14 15,0-1-12-15,0 2-8 16,0-1 4-16,3 0-3 0,-3 3-2 15,6 0 0-15,0 5 2 16,0 1-2-16,3 1 0 16,-2 0 6-16,1 1-1 15,1-1-1-15,6 0-4 16,-3 0 0-16,4 2 16 16,-2-4-9-16,0 1-7 15,0-3 1-15,4-4-1 16,-2 4 9-16,2-4-9 15,0-1 0-15,1 0 18 16,1 4-23-16,-2-4 5 16,-2 1 0-16,-2 0-2 15,0 0 5-15,0 2-3 16,5 0 0-16,0-1 5 16,1 0-9-16,4 2 4 0,-2-3 0 15,-1 0-4 1,6 0 6-16,0-1-2 0,3-2 0 15,-2 0 6-15,0 0-10 16,-1-2 4-16,-6-4 0 16,-3 3-13-16,-3-1 20 15,-6 2-7-15,0-1 0 16,1 0 5-16,1 1-9 16,1-3 4-16,4 0 0 15,3-1-5-15,1 2 7 16,-1 0-2-16,5-1 0 15,-6 3 12-15,4-1-19 0,-1 0 7 16,-3-1 0-16,-3 1-5 16,-8 1 5-16,-2-1 0 15,-2 2 5-15,0-2 7 16,4 0 12-16,1-1-7 16,1-2-3-16,1 2 17 15,5-6-16-15,3 3-15 16,0 2 0-16,3-2 7 15,-3 4-9-15,-2 0 2 16,-2 1 0-16,-1 0-11 16,-4-1 19-16,-3-1-8 15,1 3 0-15,2-2 14 16,-4-2-17-16,-2 2 3 16,0-2 0-16,0 3 7 15,0 0-3-15,1-3-4 0,-3 2 0 16,-1 3-2-16,0 0-10 15,0 0-67-15,0 0-64 16,0 0-165-16,0 0-245 16</inkml:trace>
  <inkml:trace contextRef="#ctx0" brushRef="#br0" timeOffset="240008.8956">18707 16405 242 0,'0'0'328'0,"0"0"-321"0,0 0 44 15,0 0 31-15,0 0-23 16,0 0 8-16,0 0-34 16,-12-32 33-16,12 32-5 15,-2 0-17-15,2 0 12 16,0 0-51-16,0 0 9 15,0 0 2-15,0 0 0 16,5 0-12-16,16 0 3 16,10 2 16-16,8-2 3 15,4 3-20-15,5-1-2 16,0 0-4-16,-8 1 11 16,-6-1-27-16,-7 2 16 15,-10 2-153-15,-10-3-100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19:56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15455 12615 754 0,'0'0'25'16,"0"0"-1"-16,0 0 1 15,0 0 18-15,0 0 21 16,0 0-62-16,0 0-1 16,0 0-1-16,0 0 9 15,-91 78-20-15,81-74-48 16,-2-4-212-16</inkml:trace>
  <inkml:trace contextRef="#ctx0" brushRef="#br0" timeOffset="165.6031">15341 12601 502 0,'0'0'168'0,"0"0"-159"0,0 0 33 15,0 0 33-15,0 0-31 16,0 0 21-16,52 48-60 15,-36-35 1-15,2-4-6 16,-2 0-3-16,-2-6-169 16</inkml:trace>
  <inkml:trace contextRef="#ctx0" brushRef="#br0" timeOffset="378.0704">15625 12590 665 0,'0'0'75'0,"0"0"-65"16,0 0 27-16,0 0 2 16,0 0 10-16,0 0-49 15,18 61 6-15,-15-46-15 16,2-1-76-16,-1-4-416 15</inkml:trace>
  <inkml:trace contextRef="#ctx0" brushRef="#br0" timeOffset="1001.8992">18479 12645 813 0,'0'0'41'0,"0"0"-20"16,0 0-8-16,0 0-10 0,0 0 28 16,0 0-27-16,-91 67-8 15,74-50-41 1,2-7-207-16,4-6-355 0</inkml:trace>
  <inkml:trace contextRef="#ctx0" brushRef="#br0" timeOffset="1171.6771">18367 12634 586 0,'0'0'6'16,"0"0"11"-16,0 0 39 0,0 0 8 15,0 0-13-15,0 0-51 16,86 51 0-16,-66-46-4 16,-2-1-177-16</inkml:trace>
  <inkml:trace contextRef="#ctx0" brushRef="#br0" timeOffset="1530.5544">18665 12626 560 0,'0'0'133'16,"0"0"-93"-16,0 0 67 0,0 0-22 15,0 0-35-15,0 0 4 16,84-13-51-16,-75 13 41 15,-2 2-44-15,-4 4 6 16,-1 0-7-16,-2 1 14 16,0 2-13-16,-5-1 20 15,-4 0-8-15,3-4 13 16,3-1-23-16,3-1 0 16,0 1 8-16,0 2 6 15,15 1-12-15,6-1-4 16,4 2 14-16,4 0-29 15,-2 4 15-15,-2-5-276 0,-4 2-520 16</inkml:trace>
  <inkml:trace contextRef="#ctx0" brushRef="#br0" timeOffset="2186.1489">22508 12630 768 0,'0'0'91'0,"0"0"-90"0,0 0 9 16,0 0 87-16,0 0-80 15,0 0 5-15,-73 82-22 16,60-65 19-16,2-3-39 16,3-6-52-16,1-7-162 15,-1-1-343-15</inkml:trace>
  <inkml:trace contextRef="#ctx0" brushRef="#br0" timeOffset="2364.9852">22393 12649 408 0,'0'0'155'0,"0"0"-112"15,0 0 28-15,0 0 1 16,0 0-7-16,0 0-59 16,97 49 9-16,-74-43-15 15,-1-3-47-15,-3-1-276 16</inkml:trace>
  <inkml:trace contextRef="#ctx0" brushRef="#br0" timeOffset="2748.6698">22703 12610 769 0,'0'0'122'0,"0"0"-75"16,0 0 94-16,0 0-87 15,0 0-2-15,0 0-42 16,70-30 14-16,-55 30-18 16,-2 0-6-16,-1 0 0 15,-4 6-14-15,-1-1 29 16,-2 0-15-16,-2 2 0 15,-2-3 4-15,-1-1-4 16,2 0 0-16,1 4 0 0,-1-4-17 16,3 3 31-16,0 2-14 15,-4 1 0-15,-1 2 9 16,0 5-25-16,-1 3 16 16,-16 1 0-16,-1 0-17 15,0 1 17-15,5 1-87 16,0-3-182-16</inkml:trace>
  <inkml:trace contextRef="#ctx0" brushRef="#br0" timeOffset="3431.8945">27622 12233 502 0,'0'0'293'15,"0"0"-288"-15,0 0 56 16,0 0 3-16,0 0-42 0,0 0 10 15,-59 72-26 1,39-58-6-16,4-4 0 0,1-2-53 16,3-6-82-16,4-2-217 15</inkml:trace>
  <inkml:trace contextRef="#ctx0" brushRef="#br0" timeOffset="3631.4254">27556 12237 682 0,'0'0'75'0,"0"0"-56"16,0 0 53-16,0 0 26 15,0 0-51-15,0 0 36 16,39 54-77-16,-24-40 11 16,2-2-17-16,0 1 24 15,-1-2-53-15,1-1-71 0,0-5-117 16,2 0-183-16</inkml:trace>
  <inkml:trace contextRef="#ctx0" brushRef="#br0" timeOffset="3899.517">27864 12289 560 0,'0'0'158'0,"0"0"-11"16,0 0-34-16,0 0 43 15,0 0-76-15,0 0-65 16,9-18 1-16,-8 18-4 15,5 1-12-15,0 6 27 0,5 2-4 16,1-1 8 0,1-4-31-16,4 1 1 0,-3 0-3 15,0-5 15-15,-4 2-13 16,-5 1 0-16,-2 1 15 16,-2-1-27-16,-1 5 12 15,0 1 0-15,0 2-23 16,0 5 22-16,-1-2-47 15,-7 3-174-15,1-5-334 16</inkml:trace>
  <inkml:trace contextRef="#ctx0" brushRef="#br0" timeOffset="15791.2542">19843 13263 404 0,'0'0'230'0,"0"0"-208"16,0 0 19-16,0 0-27 15,0 0 25-15,0 0-17 16,-88 78-2-16,69-64-10 15,4 0-10-15,2-8-10 16,2-1 7-16,2-5-119 0,4 0-139 16</inkml:trace>
  <inkml:trace contextRef="#ctx0" brushRef="#br0" timeOffset="15968.7111">19714 13274 139 0,'0'0'443'16,"0"0"-359"-16,0 0-58 15,0 0 38-15,0 0 49 16,0 0-65-16,37 42-12 16,-22-30 0-16,3-2-18 15,2-2 2-15,0-1-20 0,2-2 8 16,-2 0-22 0,1-2-80-16,-5-2-170 0</inkml:trace>
  <inkml:trace contextRef="#ctx0" brushRef="#br0" timeOffset="16590.2755">20073 13372 279 0,'0'0'406'16,"0"0"-285"-16,0 0-45 15,0 0 14-15,0 0 4 0,0 0-86 16,-18-10 11-16,17 23-19 16,1 1 4-16,0 1 5 15,0 0 2-15,0-1-11 16,0 0 0-16,0-5-201 16,3-6-29-16</inkml:trace>
  <inkml:trace contextRef="#ctx0" brushRef="#br0" timeOffset="17109.6114">20378 13274 634 0,'0'0'124'0,"0"0"-117"15,0 0 62-15,0 0 3 16,0 0-48-16,0 0 49 16,-44 50-63-16,38-27 14 15,-2 0 10-15,-2-1-19 16,3 0-13-16,-1-3-2 0,0-2 12 16,2-1-38-1,0-5-96-15,0-7-158 0</inkml:trace>
  <inkml:trace contextRef="#ctx0" brushRef="#br0" timeOffset="18248.6626">20558 13344 508 0,'0'0'180'0,"0"0"-122"16,0 0 41-16,0 0 40 0,0 0-120 16,0 0 36-16,-43-22-17 15,28 28-31-15,4 5 27 16,7 3-34-16,4 0 9 16,0 0-12-16,1 1 24 15,12-3-21-15,1 1 0 16,0-4 14-16,-3 1-9 15,-4-3-5-15,-3-1 0 16,-4-1-16-16,0-4 16 16,0 2 0-16,-4-3 0 15,-1 0 20-15,3 0-20 16,2 0 0-16,0-4-17 0,16-7-6 16,6 0-34-1,5 3 41-15,1 2 3 0,-1 2 12 16,-4 2-3-16,-3 2 4 15,-2 0 0-15,-4 0-6 16,-1-2 30-16,-1 1-19 16,-2-4 22-16,2 1-19 15,0-4 30-15,0-5-38 16,0-1 0-16,-1-2-3 16,-4 1 14-16,0 1-11 15,-2 4 0-15,-4 5 10 16,2 3-18-16,-3 2 8 15,0 0-16-15,0 0 4 16,0 2 8-16,-6 10 4 16,-4-3 12-16,4 4 1 0,0-1 16 15,1-1-28-15,2 0-1 16,2-2 9-16,1-4 13 16,0-2-22-16,0-3 0 15,0 0 16-15,0 0-7 16,12-8-9-16,4-9 0 15,-1-3-7-15,0 1 4 16,-4 3 3-16,-1 7-6 16,-5 4 15-16,0 5-24 15,-2 0 15-15,0 2 0 0,4 17-23 16,0 6 34 0,2 4-11-16,1 1 0 0,2 1 19 15,14 2-47-15,10-6-160 16,13-5-208-16</inkml:trace>
  <inkml:trace contextRef="#ctx0" brushRef="#br0" timeOffset="18942.212">27248 13297 194 0,'0'0'539'0,"0"0"-444"0,0 0 1 16,0 0-3-16,0 0 13 15,0 0-52-15,-21-19-46 16,0 35-8-16,0 2 0 15,-3 0 21-15,2 1-21 16,0-4 0-16,2 0-29 16,5-5-79-16,8-8-124 15,4-2-100-15</inkml:trace>
  <inkml:trace contextRef="#ctx0" brushRef="#br0" timeOffset="19098.8471">27150 13263 671 0,'0'0'84'0,"0"0"-9"0,0 0 7 16,0 0-4-16,0 0 33 16,0 0-89-16,0 0 11 15,98 78-33-15,-74-61 21 16,1 0-26-16,3-1 5 16,1-7-241-16,-4-5-247 15</inkml:trace>
  <inkml:trace contextRef="#ctx0" brushRef="#br0" timeOffset="19389.1879">27549 13334 366 0,'0'0'364'0,"0"0"-340"15,0 0 36-15,0 0 75 16,91-27-75-16,-74 27 20 15,-3 0-63-15,-3 5-7 16,-7 8-11-16,-2 1 9 16,-2 2-8-16,0-1 0 15,-5-1 10-15,-2-2-14 16,1-3 4-16,6 2 0 0,0-6 5 16,7 0 11-16,19-1-16 15,8-1 0-15,6 0-11 16,1 1-8-16,-3-1-246 15,-5-1-536-15</inkml:trace>
  <inkml:trace contextRef="#ctx0" brushRef="#br0" timeOffset="20724.274">29591 12997 718 0,'0'0'65'15,"0"0"-26"-15,0 0-9 16,0 0 26-16,0 0 52 0,0 0-96 16,-22 51 16-16,19-38-18 15,3-1 3-15,0 2 6 16,0-2-19-16,4-1 0 15,4 0-1-15,-5-3 8 16,1-2-7-16,-4 1 0 16,0-2 11-16,0 0-27 15,-7-2 16-15,2 1 0 16,2-4-1-16,3 0 8 16,0 0-7-16,0 0 0 15,11 0-44-15,11 0 16 16,5 0 3-16,4 0 18 15,1 0-12-15,-1 0 18 16,-1 0 1-16,-5 0 0 16,-3 0 13-16,-4 0-12 0,-1 0-1 15,-2 0 0 1,-4-7-8-16,-1 1 22 0,-1-3-14 16,-1-3 0-16,0-3 12 15,-2 1-24-15,-2 0 12 16,1 4 0-16,1 3-16 15,-3 3 20-15,-2 1-4 16,-1 3 0-16,0 0 8 16,0 0-33-16,0 0 10 15,-1 4 15-15,-10 9-6 0,1 2 18 16,1 3-12 0,-1-1 0-16,1 0 11 0,2-4-4 15,1 0-7-15,1-5 0 16,2-2-9-16,3-4 19 15,0-2-10-15,0 0 11 16,0 0-6-16,0-13 18 16,1-4-23-16,11-4 0 15,2-4-13-15,2-4 12 16,2 1-9-16,1 1-5 16,0 6 1-16,0 8-1 15,-3 6 15-15,-3 4 0 16,1 3-16-16,-5 0 17 15,-3 0-1-15,-5 12 0 0,-1 2 9 16,0 2-14-16,-1-1 5 16,-13-1 0-1,-2 0 3-15,-1-1 11 0,3-2-14 16,3-2 0-16,5-3-14 16,6-1 5-16,0-5-261 15</inkml:trace>
  <inkml:trace contextRef="#ctx0" brushRef="#br0" timeOffset="21097.7126">30116 13165 560 0,'0'0'122'0,"0"0"-80"15,0 0 56-15,0 0-34 16,0 0 3-16,0 0-43 15,-22 37-12-15,25-31 9 16,12-2-21-16,2-4 2 16,3 0 1-16,4 0 17 15,1-4-20-15,2-8 0 16,-3-5-27-16,-2-3-20 16,-4 4-15-16,-7 3 36 15,-5 4 1-15,-5 6 30 16,-1 3-5-16,0 0 0 15,0 0 19-15,0 0 14 0,-1 10-2 16,-2 0-14 0,3 3 4-16,0 0 0 0,6 2-21 15,13-1 3-15,8-2 18 16,4-2-42-16,2-4-166 16,1-5-581-16</inkml:trace>
  <inkml:trace contextRef="#ctx0" brushRef="#br0" timeOffset="27201.2526">2790 16511 637 0,'0'0'88'0,"0"0"-44"15,0 0-17 1,0 0 102-16,0 0-64 0,0 0-30 16,0 0-9-16,-6-3-26 15,6 3 0-15,0 0 0 16,11 0 5-16,5 3 11 15,2-3 5-15,3 1 1 16,6-1 12-16,-6 0-16 16,6 0-14-16,-5 0 2 15,0-8 16-15,-5-3-11 16,-7-2-11-16,-2-2 4 16,-8 0-12-16,0-2 21 15,0 0-24-15,-15 1 11 16,1 3-22-16,-2 3 14 0,1 5 4 15,3 3 4 1,2 2-17-16,4 0 20 0,3 0-3 16,3 0 0-16,0 0-18 15,0 0 14-15,6 5-1 16,8 3 5-16,3 1-2 16,5 1 19-16,-5 2-17 15,1 0 0-15,-8 4 5 16,-1 0-16-16,-6-1 11 15,-3 3-5-15,0 2-6 16,-12 1 22-16,-6 3-4 16,-3 1-7-16,1-3-5 15,3-2-18-15,6-7-248 16</inkml:trace>
  <inkml:trace contextRef="#ctx0" brushRef="#br0" timeOffset="29715.4963">2916 17270 306 0,'0'0'367'0,"0"0"-321"16,0 0-19 0,0 0 78-16,0 0-29 0,0 0-52 15,0 0 21-15,-24 0-45 16,24 0 0-16,0 0-7 15,0 0 10-15,10 8-3 16,1 1 6-16,-1 1 2 16,2-3 11-16,0 2-13 15,6-1-4-15,-2-1 38 16,7 1-39-16,-1-3 24 16,1-1 3-16,2-1-19 15,2-2 5-15,1 0-9 16,-3-1-5-16,-1 0 0 15,-3 0 5-15,-3 0-5 0,-4 0 0 16,-3 0 13-16,0-3-34 16,-5-4-26-16,1-3-113 15,-4-1-16-15,0-4-152 16</inkml:trace>
  <inkml:trace contextRef="#ctx0" brushRef="#br0" timeOffset="29999.9476">3150 17173 625 0,'0'0'99'0,"0"0"-12"15,0 0-23 1,0 0 31-16,0 0-95 0,0 0 33 16,18-7-42-1,9 10 9-15,-2 7 0 0,-3 1-4 16,-2 3 4-16,-2 0 0 15,-6 2 0-15,-2 1-4 16,-7 0 0-16,-3 0 4 16,0 2-5-16,0 1-8 15,-9 1 26-15,-7-1 3 16,-2-2-16-16,1 2 13 16,-2-3-11-16,5 0-2 15,3-3-11-15,5-6-158 16,6-6-605-16</inkml:trace>
  <inkml:trace contextRef="#ctx0" brushRef="#br0" timeOffset="86984.4413">13333 15288 231 0,'0'0'45'0,"0"0"-42"16,0 0 63-16,0 0 25 15,0 0-8-15,0 0-15 16,0 0-19-16,-6 0-15 16,4 0 5-16,2 0-22 15,0 0 44-15,-1 0-30 16,1 0-7-16,0 0 5 15,0 0-21-15,0 0 13 16,0 0 6-16,0 0-16 16,0 0 11-16,0 0-22 15,0 0 0-15,0 0-3 0,0 0 23 16,10 0-20-16,4 0 25 16,-4 0-21-16,2 0 32 15,0 0-30-15,5 0 2 16,0 0 9-16,3-2-1 15,-2 1-12-15,2-2-4 16,0 1 20-16,-7 2-14 16,1-1-6-16,-2 1 0 15,-3-4 2-15,4 3 20 16,-1-1-22-16,0 0 5 16,6 1 7-16,-3 0-3 15,4 1-2-15,-1 0-7 16,0-2 7-16,1 1 5 15,-2-2-12-15,1 3 0 0,-2-3 13 16,-1 2-4-16,4 1-9 16,-2-1 3-16,2-1-3 15,-1 2 15-15,3-1-15 16,3 1 0-16,-2 0 12 16,1 0-9-16,-1 0-3 15,-1 0 0-15,-3 0 1 16,-2 0 15-16,-4 0-16 15,1 0 0-15,-1 0 12 16,5 0-20-16,1 0 8 16,3 0 0-16,2 0 0 15,1 0 12-15,2 0-12 0,1-4 0 16,1-1 11 0,2 1-12-16,0 0 1 0,-2 3 0 15,0-2-4-15,-1 2 12 16,-2-1-8-16,1 1 0 15,-2-2 9-15,3 0-9 16,-1 0 0-16,1-1 0 16,0 0-8-16,4-1 23 15,-1 2-15-15,1-4 0 16,2 3 10-16,-1-2-7 16,-1 2-3-16,0 0 0 15,-2 0-10-15,-3 2 20 16,3-1-10-16,1 1 0 15,2 0 2-15,3 1 4 16,1-1-6-16,2 0 0 0,1-1-7 16,0 0 12-1,4 1-5-15,-1 0 0 0,0 2 9 16,-1 0-9-16,-2 0 0 16,-1 0 0-16,-4 0-2 15,-1 0 6-15,-2 0-4 16,1 0 0-16,3 0 8 15,-2 0-10-15,3 0 2 16,0 0 0-16,2 0-9 16,2 0 23-16,1 0-14 0,1 0 0 15,-2 0 12-15,0 0-25 16,-1 0 13 0,-1 0 0-16,0 0-6 0,-1 0 15 15,1 0-9-15,2 0 0 16,-1 0 8-16,-2-1-19 15,2-1 13-15,2 0-2 16,-2 1 0-16,0 1 1 16,3 0-1-16,-3 0 0 15,-2 0 17-15,-1 0-21 16,1 0 4-16,-3 0 0 16,0 3-10-16,1 0 16 15,-2-1-6-15,0-1 0 16,-1 0 10-16,1-1-15 15,3 0 5-15,1 2 0 0,0-2-4 16,2 2 12-16,1 0-8 16,2 0 0-16,-3 1 1 15,-1 1-6-15,-2-1 5 16,-3 0 0-16,0-2-10 16,-1 1 23-16,0-1-13 15,4 1 0-15,0-1 6 16,3-1-10-16,0 1 4 15,-2 2 0-15,0 0-9 16,-1-3 19-16,3 3-10 16,-3-2 0-16,-4 1 2 15,3 1 0-15,-4-2-2 16,2 0 0-16,-2 2-7 16,-1-3 7-16,0 0 0 0,-3 3 0 15,0-3 17-15,-7 2-28 16,-2-1 11-16,-3 2 0 15,-4-3-9-15,-2 3 15 16,-4-3-6-16,-2 3 0 16,0-2 6-16,-1-1-9 15,-2 0 3-15,1 0 0 16,-1 0-6-16,0 0-4 16,0 0 4-16,-9 0-120 15,-22 0-155-15,-23-7 8 16</inkml:trace>
  <inkml:trace contextRef="#ctx0" brushRef="#br0" timeOffset="88199.6722">14189 15224 70 0,'0'0'213'15,"0"0"-152"-15,0 0-29 16,0 0 29-16,0 0 4 16,0 0 15-16,0 0-58 15,12-3 5-15,-2 2 39 16,5 1-48-16,3-1 27 15,5-2-14-15,3 3 2 16,9-3 24-16,5 2-33 16,9-2-10-16,8-2 7 15,4 0-5-15,2-1-14 16,4 3-2-16,3-4 15 16,3 4-16-16,3-1 1 0,2 3 0 15,2-2-6-15,-2 1 14 16,2 2-8-16,-2-2 5 15,-1 0 3-15,-2 2 1 16,1-3-4-16,0 2 2 16,3-2 14-16,-3-1-16 15,0 2-5-15,-5-1 0 16,0-1 16-16,-1 3-8 16,0 0-8-16,3 0 0 15,-3 1-5-15,-1-2 27 16,0 2-22-16,-1 0 7 0,-1-1 7 15,-2 1-7 1,-3 0-7-16,-2 0 1 0,-2 0-7 16,-1 0 15-1,-2 0-9-15,1 0 0 0,0 0 13 16,4 0-14-16,-1 0 1 16,-1 0 0-16,2 0-5 15,-3 0 8-15,-1 0-3 16,1 0 0-16,-4 0 14 15,-2 0-17-15,0 0 3 16,-4 0 0-16,-3 1-12 16,-4-1 13-16,-2 2-1 15,-1-2 0-15,-3 1 17 0,2-1-23 16,-2 0 6-16,1 1 0 16,-1-1-13-16,1 0 23 15,3 0-10-15,1 1 0 16,3-1 9-16,-1 0-13 15,1 0 4-15,0 2 0 16,-6-2 3-16,-2 0 17 16,-4 2-17-16,-2-2 5 15,-3 0-1-15,-3 0 12 16,-2 0-19-16,-5 1 0 16,-3-1 3-16,-3 2 10 15,-4-2-13-15,-4 0 0 16,2 0 19-16,-3 0-16 15,0 0-3-15,0 0 0 0,0 0-9 16,0 0 4-16,0 0 3 16,0 0-24-16,0 0-159 15,-16 0 12-15,-13 0-327 16</inkml:trace>
  <inkml:trace contextRef="#ctx0" brushRef="#br0" timeOffset="99779.3693">19957 14570 503 0,'0'0'66'0,"0"0"45"16,0 0-88-16,0 0-8 16,0 0 96-16,0 0-38 15,0 0-14-15,-48 56 20 16,32-31-64-16,1 0 55 16,-3 0-70-16,6-1 6 15,0-6-10-15,3-7 12 16,5-2-16-16,-2-9 7 0,1 0-168 15,1-6 15 1,-4-18-353-16</inkml:trace>
  <inkml:trace contextRef="#ctx0" brushRef="#br0" timeOffset="99969.4605">19797 14632 538 0,'0'0'76'15,"0"0"-61"-15,0 0 41 16,0 0 27-16,0 0-41 15,0 0 26-15,39 64-48 0,-18-52-18 16,3 2 4 0,1 1-4-16,2-3-4 0,0-4-149 15,-3-8-595 1</inkml:trace>
  <inkml:trace contextRef="#ctx0" brushRef="#br0" timeOffset="100874.143">24435 13612 440 0,'0'0'72'0,"0"0"-5"16,0 0-24-16,0 0 83 16,0 0-57-16,-90 84-17 15,80-66 22-15,-1 1-59 16,2 0 13-16,3-2-23 16,0-3 19-16,1-4-43 15,2-4 19-15,-2-6-154 0,-1 0-108 16</inkml:trace>
  <inkml:trace contextRef="#ctx0" brushRef="#br0" timeOffset="101032.2484">24245 13716 453 0,'0'0'100'0,"0"0"-68"15,0 0 15-15,0 0 71 16,15 72-101-16,6-55 13 15,4 0-30-15,2 0 22 16,0-1-44-16,-1-3-217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15:44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24867 10490 282 0,'0'0'88'16,"0"0"2"-16,0 0-24 16,0 0-44-16,0 0 64 0,0 0 21 15,0 0-92 1,0 0 18-16,5-35-1 0,-5 32-24 16,0 3 70-1,0 0-74-15,0 0 7 0,0 0-4 16,0 0 22-16,0 0-40 15,0 0 11-15,0 0 0 16,0 0-10-16,1 0 13 16,-1 5-3-16,2 5 0 15,-1-3 11-15,2 5-13 16,-3-1 2-16,1-1 0 16,-1 2-6-16,2-5 10 0,-2 1-4 15,2-3 0 1,-1 1 17-16,2-3-20 0,-3-2 3 15,2 1 0-15,-2-2-3 16,0 0 15 0,1 0-12-16,2 0 28 0,5 0-6 15,6 0 42-15,3-9-44 16,5-4-13-16,1 1 3 16,-1-1-5-16,-1 2-5 15,1 2 0-15,-1-1 12 16,-1 3-31-16,-3 0 17 15,-1 2-164-15,-5-3-29 16,-5 1-330-16</inkml:trace>
  <inkml:trace contextRef="#ctx0" brushRef="#br0" timeOffset="385442.6019">19162 6467 324 0,'0'0'82'0,"0"0"-62"15,0 0 54-15,0 0-50 16,0 0 72-16,0 0-51 16,0 0-38-16,0 0 15 15,21 0-21-15,-15 0-1 16,0 0 19-16,4 0-11 0,2 0-8 16,6 0 0-1,2 0 18-15,6 0-21 0,7 2 3 16,3-1 0-16,10 0-6 15,6-1 14-15,1 1-8 16,5 1 0-16,-3-1 8 16,3 0-15-16,0-1 7 15,2 0 0-15,3 0-15 16,1 0 11-16,0 0 4 16,2 0 0-16,3-1 10 15,0-2-20-15,1 2 10 16,2 0 0-16,-7 1-4 15,-2 0-17-15,-5 0-9 0,-1 0 12 16,-3 0 6 0,3 0 6-16,-1 4 6 0,-1 0 0 15,-3-1-6-15,-5-1 6 16,-3-1 0-16,-3-1 0 16,-4 0 11-16,-1 0-18 15,-5 0 7-15,-2 0 0 16,-6 0-3-16,-2 0 15 15,-7 0-12-15,-3-3 28 16,-5 1-24-16,-3-1 51 16,-1 2-31-16,0 1-17 15,-1-1 3-15,1 1 11 0,-2 0-21 16,0 0 0 0,3 0-79-16,-3 0-70 0</inkml:trace>
  <inkml:trace contextRef="#ctx0" brushRef="#br0" timeOffset="393421.0718">18801 8715 44 0,'0'0'242'15,"0"0"-219"-15,0 0-21 16,0 0 31-16,0 0 44 16,0 0 13-16,0 0-21 15,2 0-63-15,-2 0 30 16,0 0 11-16,0 0 1 0,0 0 43 16,0 0-62-16,4 0-3 15,-1 0-24-15,4 0 19 16,5 0-6-16,5 0-15 15,1 0 12-15,6 0 2 16,1 4-13-16,2-1-1 16,4 1 2-16,2 0 17 15,3-1-17-15,4 2-2 16,0-3 1-16,2 1-13 16,3 0 19-16,-2-1-7 15,1-2 0-15,1 1 16 16,3-1-21-16,-2 1 5 15,2 0 0-15,0-1-6 16,-3 0 10-16,-2 0-4 16,1 0 0-16,-2 0 6 15,4 0-11-15,1 0 5 0,0 0 0 16,-2 0-16-16,0-1 29 16,-5-5-13-16,1 3 0 15,-3 0 13-15,0 0-24 16,-3 0 11-16,1 1 0 15,0-1-9-15,3 2 12 16,-2-1-3-16,2 2 0 16,1 0 14-16,0-2-21 15,1 2 7-15,2 0 0 0,-3-1-14 16,4 1 31 0,0-2-17-16,3 1 0 0,2-1 8 15,0-1-17-15,0 2 9 16,-1-1 0-16,-2-3-11 15,0 2 17-15,-1-3-6 16,3 0 0-16,0 2-2 16,1-1-7-16,3 0 9 15,-1-3 0-15,3 3-12 16,1-1 23-16,1 1-11 16,1 2 0-16,-1-2 10 15,2 3-16-15,-3-1 6 16,-2 0 0-16,-2-1-14 15,-2 4 21-15,2-2-7 16,-1-1 0-16,0 0 22 16,2 1-35-16,-3 0 13 0,-2-3 0 15,-1 2-8-15,-1-2 6 16,4 1 2-16,-1 2 0 16,2-3 20-16,4 1-30 15,-5 1 10-15,2 0 0 16,-1 1-10-16,-2-1 18 15,3-1-8-15,-2 2 0 16,1-1 16-16,-3 1-19 16,0 0 3-16,-1-1 0 15,-5 2-17-15,-1-2 29 16,-4 2-12-16,-1 1 6 16,-4-3 12-16,-3 3-13 15,1 0-5-15,-4 0 0 0,-2 0 14 16,-4 0-2-16,-4 0-9 15,-2 0-3-15,-5 0 17 16,-2 0-19-16,-5 0 2 16,3 0 0-16,-4 0-13 15,0 0 13-15,0 0-118 16,0-6-226-16</inkml:trace>
  <inkml:trace contextRef="#ctx0" brushRef="#br0" timeOffset="395506.5544">19674 7577 597 0,'0'0'150'0,"0"0"-87"16,0 0-13-16,0 0 91 16,0 0-87-16,0 0 9 15,0 0-34-15,-10 9-5 16,6-2 9-16,-2-1-2 16,3-1-27-16,3-2 13 15,-1-3 4-15,1 0-21 16,0 0 6-16,0 0 12 15,0 0 18-15,4-5-36 0,6-12 7 16,3-3-5-16,-7 3 8 16,-2 5-10-16,-4 1 0 15,0 8 11-15,-3 3-12 16,-12 0 1-16,-3 5 0 16,0 8-12-16,-1 3 24 15,7 0-12-15,2-1 0 16,8 0 13-16,2-4-15 15,0-1 2-15,19-4-95 16,5-4-33-16,3-2-249 0</inkml:trace>
  <inkml:trace contextRef="#ctx0" brushRef="#br0" timeOffset="422407.5552">18543 10391 114 0,'0'0'54'16,"0"0"-44"-16,0 0-4 0,0 0 3 15,0 0-4-15,0 0 14 16,0 0 24-16,0 0-1 16,9-33 19-16,-9 30-30 15,1 3 37-15,1-5 6 16,0 1-52-16,1 1 33 16,-2-2-27-16,2 0-13 15,-2 2 38-15,1 1-43 16,-1-1 27-16,-1 2 8 15,0-1-30-15,0 1 68 16,0-1-45-16,0 2-3 16,0 0 37-16,0 0-62 15,0-1 17-15,0-1-2 16,0 2-12-16,-3 0 11 0,-7 0-24 16,-2 0 0-16,-1 0-16 15,1 0 27-15,-1 5-11 16,2 2 0-16,0 0 12 15,1 1-18-15,-1 2 6 16,2 1 0-16,2-1-13 16,0 2 29-16,1-1-16 15,-2 2 0-15,2-1 10 16,0 1-18-16,0 2 8 16,2-1 0-16,-2 2-7 15,0 1 14-15,-2-2-7 16,1 2 0-16,1 0 7 15,1 2-13-15,-1-2 6 16,2 2 0-16,-2-2-14 16,3 0 27-16,-1 0-13 0,1-1 0 15,-2-2 15-15,2 2-27 16,-1 0 12-16,0 0 0 16,3 1-14-16,-2-2 24 15,2 1-10-15,-1-1 0 16,2-1 16-16,0 1-24 15,0-3 8-15,0 1 0 16,0 0-10-16,0-2 15 16,0 1-5-16,2 2 0 15,3-3 16-15,0 0-27 16,0-2 11-16,-1 1 0 0,1-2-9 16,1-1 20-16,-1 0-11 15,0 0 0-15,2-2 8 16,1 2-9-16,2-1 1 15,2 1 0-15,-1-2-10 16,2-1 19-16,-1 3-9 16,0-1 0-16,0-2 11 15,0 1-13-15,0 1 2 16,0-2 0-16,-2 0-11 16,5-1 21-16,-4 0-10 15,3-2 0-15,2-1 13 16,1 0-17-16,4 0 4 15,-3 0 0-15,3 0-5 0,-3 0 16 16,-2-2-11-16,-1-1 0 16,2 1 16-16,-4 0-21 15,3-1 5-15,-2-1 0 16,1 1 6-16,-2-1 12 16,3 0-18-16,-2 1 4 15,2-2 17-15,-2 4-16 16,1-4-5-16,0 3 0 15,-1-2-6-15,0-1 19 16,2-2-13-16,-2 0 0 16,1 1 14-16,0-1-18 15,-1 0 4-15,0 2 0 16,1-2-4-16,-2 0 14 16,-1-1-10-16,2 2 0 0,-4-2 10 15,3-1-4-15,-4-2-6 16,2 0 0-16,-1-2 4 15,-1 0 11-15,-1-3-15 16,-2 2 0-16,1-2 25 16,-5 1-18-16,-1 1-7 15,1-2 0-15,-1 1 4 16,-1 1 16-16,0-2-20 16,0 2 3-16,0-2 15 15,0 3-2-15,0-3-16 16,0 0 0-16,-1 2-4 15,-4 0 16-15,-2 0-12 0,1 1 0 16,0 1 16 0,1 0-14-16,-1 1-2 0,2 0 0 15,-3 2-12-15,1-4 16 16,-1 4-4-16,1-1 0 16,-1 1 19-16,3 0-23 15,-4-2 4-15,1 2 0 16,-1-3-14-16,-1 2 22 15,-1 2-8-15,1-1 0 16,-1 1 14-16,-1 0-22 16,2-1 8-16,-3 2 0 15,0 0-12-15,2 0 21 16,-4-1-9-16,4-1 0 0,0 0 5 16,-1-1-2-16,2 2-3 15,-1-2 0-15,1 1-12 16,1 2 21-16,1 0-9 15,-2-1 0-15,1 3 13 16,-1 2-18-16,2-3 5 16,-2 2 0-16,2-2-14 15,-1 2 23-15,-2 1-9 16,2-2 0-16,1 0 15 16,1 1-25-16,0 1 10 15,-3 0 0-15,3 1-10 16,-3 0 18-16,0 2-8 15,2-1 0-15,-1 1 11 0,2 0-18 16,-3 0 7 0,3 0 0-16,-3 0-14 0,2 0 17 15,-2 0-3-15,0 0 0 16,0 0 19-16,-3 0-27 16,2 0 8-16,-1 0 0 15,-2 0-18-15,2 0 26 16,2 1-8-16,-2 1 0 15,1 0 15-15,3-2-24 16,-2 0 9-16,3 1 0 16,0 1-8-16,2-2 20 15,-4 3-12-15,1 0 0 16,-2 1 7-16,1 3-20 16,1-3 13-16,-2 4 0 15,3 0-13-15,0-2 22 0,1 1-9 16,4-1 0-16,1-2-23 15,0 3 9-15,0-3-73 16,0 0-18-16,7-4-73 16,4 0-121-16,-1 0-371 15</inkml:trace>
  <inkml:trace contextRef="#ctx0" brushRef="#br0" timeOffset="430311.0157">16901 10928 91 0,'0'0'34'0,"0"0"-12"15,0 0 18-15,0 0-5 16,0 0 38-16,0 0-4 16,0 0-13-16,-20-23 32 15,19 20-33-15,1 0 14 16,0 1 20-16,0-1-66 0,0 2 51 16,0 0-31-16,0 1-34 15,-2 0 57-15,2 0-66 16,0 0 0-16,0 0-3 15,0 0 19-15,0 0-16 16,0 1 0-16,0 8 7 16,5 0 3-16,2 3-10 15,2 0 1-15,0-3 12 16,2 2 11-16,0-2-18 16,2-1-6-16,-3 1 18 15,3-1-22-15,-4-3 8 16,5 2-4-16,-5-2 1 0,1 0 13 15,3 1-14 1,0-1 0-16,0 0 11 0,-3-3-15 16,1 2 4-16,0 0 0 15,0 1-12-15,1 0 19 16,0-4-7-16,0 2 0 16,1-1 15-16,-1-1-17 15,-1 2 2-15,1-1 0 16,1 0-3-16,0 1 13 15,1 0-10-15,-2 0 0 16,3 0 5-16,-2-2-5 16,2 1 0-16,-1-2 0 15,2 2-9-15,-2 0 24 0,2-2-15 16,-1 0 0 0,1 0 4-16,-1 0-4 0,1 0 0 15,1 0 0-15,2 0-5 16,-1 0 19-16,-4 0-14 15,2 0 0-15,-3 1 6 16,2 1 16-16,2-2-22 16,-3 1 0-16,0-1 1 15,2 0 16-15,1 1-16 16,1-1-1-16,0 2 0 16,0-2 7-16,1 0-7 15,-1 1 0-15,3-1-7 16,-3 0 19-16,3 0-12 15,-1 2 0-15,0-2 7 0,1 3-8 16,-1 0 1-16,0 1 0 16,-1-3-7-16,-1 3 17 15,-1-2-10-15,-1 1 0 16,-1 1 8-16,0-3-16 16,-2 1 8-16,2-1 0 15,-1-1-4-15,2 1 16 16,-1-1-12-16,4 0 0 15,-1 2 6-15,5-1-11 16,-1 0 5-16,0 1 0 16,-1-1-12-16,0 0 28 15,0 3-16-15,-3-1 0 16,1-2 5-16,-2 0-18 16,1-1 13-16,1 1 0 15,1-1 0-15,0 2 8 0,4-1-8 16,-3-1 0-16,1 0 5 15,1 0-20-15,-4 2 16 16,-2-2-1-16,-1 0 0 16,-1 0 10-16,1 0-10 15,-1 0 0-15,1 0 6 16,1 0-23-16,1 1 17 16,-1-1 0-16,3 0 0 15,-1 0 14-15,3 0-14 16,0 0 0-16,-1 0 2 0,-3 0-16 15,0 0 14-15,-6 0 0 16,-2 0-5-16,-4 0 22 16,-2 0-17-16,-2 0 0 15,2 0 9-15,0 0-15 16,1 0 6-16,1-1 0 16,2-2 0-16,1 0 16 15,2-1-16-15,3 1 0 16,2 0 5-16,1 2-7 15,1-2 2-15,-5 2 0 16,-1-2-7-16,-3 0 18 16,-1 2-11-16,-2-3 0 15,-1 4 9-15,0-3-5 16,-1 1 4-16,-1 0-8 16,2-1 18-16,1 0 2 0,1-1-20 15,-2 1 0-15,1 0 4 16,-2-1-7-16,-1 1 3 15,2 1 0-15,-4 2 0 16,-1-2 9-16,0 2-9 16,2 0 0-16,-2 0-26 15,0 0-3-15,0 0-73 16,0 0-75-16,0 7-50 16,0-5-433-16</inkml:trace>
  <inkml:trace contextRef="#ctx0" brushRef="#br0" timeOffset="434760.762">18564 11182 313 0,'0'0'68'0,"0"0"-15"16,0 0 19-16,0 0-11 0,0 0 4 16,0 0 9-16,0 0-55 15,-17-28 31-15,11 25-29 16,0 0 10-16,-2 2 7 15,-1 0-33-15,-2 1 25 16,-2 0-19-16,-1 0 2 16,1 0 5-16,2 0-18 15,1 0 0-15,1 0-5 16,-1 5 16-16,0 3-11 16,2 1 0-16,0-3 2 15,4 2 1-15,-1 0-3 16,-1 2 0-16,2 0-10 0,-3 1 24 15,-1 1-14-15,2 3 0 16,0-1 4-16,-1 4-3 16,4-1-1-16,0 1 0 15,-2 2-5-15,2 0 21 16,-1 0-16-16,1-1 0 16,1 0 5-16,0-2-15 15,2 0 11-15,-1-1-1 16,1-3 0-16,-3 1 16 15,2 0-16-15,-2-1 0 16,0 0 6-16,0 0-3 16,0 1 5-16,0 0-8 15,0 1 8-15,0 3 20 0,0-1-28 16,1-1 0 0,1 1 14-16,-2-2-11 0,3 1-3 15,-1-5 0-15,1 1-1 16,0-2 14-16,0-2-13 15,0 1 0-15,0 0 11 16,1 1-6-16,9 1-5 16,-2 1 0-16,2-1 4 15,1 1 10-15,1-1-14 16,1 0 0-16,-1-2 10 16,2 1-12-16,-1-2 2 15,0-2 0-15,5 0-3 16,-1 0 20-16,0-4-17 15,1 1 0-15,0-3 3 0,2 0-9 16,-2 0 16 0,1 0-10-16,0 0 0 0,-2 0 14 15,0 0-14-15,0-5 0 16,2-1 0-16,1 0-8 16,-2-2 8-16,1 1 0 15,-2-3-7-15,2 1 27 16,-1-4-20-16,-3-1 0 15,1 0 1-15,-4-2-5 16,0-1 4-16,1 0 0 16,-1 1 3-16,-1 1 9 15,-2 1 12-15,0 1-24 16,-2 3 5-16,2-4 11 16,-3 3-9-16,0-3-6 0,0 1 12 15,-3-2 8-15,1-1-19 16,-4 1-2-16,0-2 0 15,0-1 10-15,0-2-7 16,0 0-3-16,0-1 0 16,-1 3 19-16,-5-2-19 15,2 1 0-15,-2 1 4 16,-1 1-13-16,1 2 22 16,1-2-13-16,-1 3 0 15,0 2 20-15,1-1-27 16,1 1 7-16,-2 1 0 0,0-2 0 15,0 6 0 1,-2 0 0-16,-1 0-2 0,1 2 18 16,-3-3-17-16,2 2 1 15,-3-1 0-15,0 2-13 16,2-2 16-16,-2-1-3 16,3 3 0-16,0 0 7 15,-1-2-7-15,1 4 0 16,-2-2 4-16,-2 2-16 15,1 2 14-15,-3-1-2 16,-2-1 0-16,0 0 9 16,-3 0-9-16,2 1 0 15,-1 2 1-15,2 0-18 0,0 0 19 16,3 0-2 0,-1 0 0-16,3 3 10 0,-1 2-10 15,1 3 0-15,3 1 0 16,-1 2-27-16,1 2 17 15,3 4-93-15,-2 0-36 16,1 0-83-16,1 0-278 16</inkml:trace>
  <inkml:trace contextRef="#ctx0" brushRef="#br0" timeOffset="455322.1005">23668 12692 203 0,'0'0'163'0,"0"0"-122"16,0 0 10-16,0 0 42 15,0 0-34-15,0 0 21 16,0 0-52-16,0 0-16 16,-2 1 38-16,4-1-39 15,7 0 14-15,2 0-1 16,3 0-4-16,4 0 18 15,3 0-16-15,4 0-17 16,4 0 19-16,1 0-10 16,2 0-14-16,3 0 0 15,-2 0 9-15,3 0-12 0,-2 0 3 16,-3 0-150-16,-4-3-288 16</inkml:trace>
  <inkml:trace contextRef="#ctx0" brushRef="#br0" timeOffset="462712.0223">14601 16523 535 0,'0'0'41'15,"0"0"-41"-15,86 0 6 0,-39-3 14 16,5 1 38-16,7-1-34 16,4 0-11-16,6 2-9 15,-3-4 4-15,-4 0-5 16,-13 2-3-16,-14-1 0 16,-13 1-1-16,-16-2 1 15,-6 0 0-15,-8 0-2 16,-25-1 2-16,-10 3 0 15,-14 1 2-15,-14 2-6 16,-13 0 11-16,-14 5-7 16,-11 9 7-16,-9 5 5 15,2-2 12-15,16-2-16 16,24-5 8-16,34-4 41 16,36-6-56-16,17 0 16 15,47 0 2-15,33-11 7 16,25-2-21-16,26-3-5 15,17 2 0-15,8 1-9 0,2 3 20 16,-14 1-11-16,-19 5 0 16,-21 1-7-16,-27 3-1 15,-29 0-50-15,-30 0-16 16,-29 0 19-16,-36 12-152 16,-36 4 193-16,-23 4-17 15,-27 1-68-15,-26 4 5 16</inkml:trace>
  <inkml:trace contextRef="#ctx0" brushRef="#br0" timeOffset="527526.092">18331 11983 460 0,'0'0'115'0,"0"0"-25"15,0 0-8-15,0 0 26 16,0 0 3-16,0 0 20 15,0 0-117-15,-9 0 8 16,9 0-22-16,0 0 25 0,0 0-26 16,14 0 1-1,11 1 0-15,5 2 33 0,6-1-17 16,1-2-16-16,6 0 0 16,-1 0 25-16,0 0-30 15,-1-2 5-15,-8-2 0 16,-8-3-19-16,-11 3-16 15,-8-2-22-15,-6 0 26 16,0 1-7-16,-12 0 4 16,-16 2-19-16,-8 0 32 15,-6 2-1-15,-1 1 31 16,-2 0-9-16,5 0 0 16,6 0 17-16,8 0-17 15,14 1 9-15,6 2-7 16,6-3 48-16,0 3-47 0,18-3 11 15,22 0 80 1,21 0-86-16,22 0 18 0,22 0-26 16,21 0-59-16,10-13-272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05:01.3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10266 519 786 0,'0'0'132'0,"0"0"-124"16,0 0-16-16,0 0-5 16,0 0 13-16,0 0 2 15,0 90 4-15,0-61 11 16,0 0-16-16,0-5 6 15,0-7 0-15,0-4 8 16,0-7-9-16,0-3 12 16,2-3-11-16,-2 0 115 15,0 0-15-15,0-5-35 16,0-18-8-16,-3-10-47 16,-6-4-22-16,4-3 5 0,2 4-43 15,3 4 43 1,0 10-23-16,0 5 7 0,6 8 8 15,5 6-15-15,5 3 3 16,-1 0 16-16,0 8-14 16,-2 8 9-16,-5 4-1 15,2 0-6-15,-8 2 3 16,-2-3-17-16,0-1 29 16,0-1-1-16,-12-2 2 15,3-3-9-15,3-7 9 16,3-5-66-16,3 0-120 15,0-16-399-15</inkml:trace>
  <inkml:trace contextRef="#ctx0" brushRef="#br0" timeOffset="204.7384">10612 468 764 0,'0'0'58'0,"0"0"-51"15,0 0 10-15,0 0 37 16,-77 74-25-16,63-46 26 16,8 3-33-16,6 3-20 15,0-2 2-15,2-1 3 16,19-4-7-16,7-5 0 0,5-10-59 16,1-12-290-1</inkml:trace>
  <inkml:trace contextRef="#ctx0" brushRef="#br0" timeOffset="669.3096">10875 548 828 0,'0'0'63'0,"0"0"-63"16,0 0 2-16,0 0-2 0,0 0 5 15,-9 92-3-15,9-66 17 16,0 2-18-16,0 0 0 16,4-1 5-16,-2-5 3 15,1-5-5-15,-3-5-4 16,0-7 5-16,0-5 9 16,0 0 1-16,0 0 71 15,0-14 38-15,0-16-111 16,0-9-13-16,-3-6-4 15,1-3-34-15,2 1 9 16,0 8 4-16,0 13 19 16,0 6-2-16,3 8 4 15,5 7 3-15,-1 2 1 16,5 3-9-16,-1 0 7 16,2 4-11-16,2 12 13 15,0 4-4-15,0 2 5 0,-2 2-3 16,-4 4 2-16,-1 4 0 15,-5-3 0-15,-3 0 0 16,0-2-3-16,0-4-5 16,-9-7-135-16,-5-8-140 15</inkml:trace>
  <inkml:trace contextRef="#ctx0" brushRef="#br0" timeOffset="806.9748">10906 655 701 0,'0'0'282'0,"0"0"-271"0,0 0-9 16,0 0-2-16,0 0 0 15,0 0-5-15,104 5-170 16</inkml:trace>
  <inkml:trace contextRef="#ctx0" brushRef="#br0" timeOffset="1050.1646">11288 520 228 0,'0'0'616'0,"0"0"-601"16,0 0-6-16,-36 86 7 15,30-54 28-15,2 7-3 16,2 2 12-16,-1 0-41 15,0-2 4-15,0-4-8 16,0-5-5-16,2-9 5 16,-1-4-8-16,1-12-152 15,-2-5-292-15</inkml:trace>
  <inkml:trace contextRef="#ctx0" brushRef="#br0" timeOffset="1634.4818">11437 648 998 0,'0'0'82'16,"0"0"-79"-16,0 0 3 16,0 0 12-16,0 0 19 15,-6 82-19-15,6-53 17 16,0 5-33-16,0-2 4 15,0 1-3-15,0-2 4 16,0-6 3-16,0-5-7 16,0-9-2-16,0-5 9 15,0-6-6-15,0 0 14 16,0-8 53-16,0-18-23 16,-6-11-48-16,0-8-17 15,3 0-18-15,0 4 21 16,3 7-16-16,0 12 18 0,0 6 4 15,0 8-16-15,9 4 20 16,6-1-20-16,2 5-11 16,0 0-19-16,4 0-22 15,-3 0 11-15,0 2 28 16,-9 7-22-16,0 4 26 16,-9 1-11-16,0 3 16 15,0 0 27-15,-9-2-24 16,3-2 22-16,1-4 0 15,4-4 6-15,1-1-6 0,0 3 3 16,3-4 0 0,6 4 9-16,6 3-9 0,-5 4 0 15,-5 2 0-15,-5 7 5 16,0 0-5-16,-8 2 0 16,-17 2 25-16,0-5 41 15,1-5-32-15,3-4-2 16,6-8-32-16,6-5 0 15,6-9-19-15,3-24-687 16</inkml:trace>
  <inkml:trace contextRef="#ctx0" brushRef="#br0" timeOffset="1925.6893">11741 459 791 0,'0'0'0'15,"0"0"-5"-15,0 0 4 16,100 46 2-16,-68-20 5 16,-3 6 12-16,-5 6-16 15,-10 6-2-15,-7 2 19 16,-7 7 23-16,0 0-13 0,-19-2 11 15,-11-3-7 1,-1-6 2-16,-2-8-32 0,6-8 3 16,9-15-6-16,6-11-179 15,6-14-560-15</inkml:trace>
  <inkml:trace contextRef="#ctx0" brushRef="#br0" timeOffset="2133.089">12298 573 1190 0,'0'0'73'0,"0"0"-59"0,0 0-14 15,0 0 6-15,0 0-18 16,0 0 14-16,79 0-4 15,-42 0-83-15,-3 0-337 16</inkml:trace>
  <inkml:trace contextRef="#ctx0" brushRef="#br0" timeOffset="2272.9341">12350 773 453 0,'0'0'348'0,"0"0"-295"15,0 0-16-15,0 0 33 0,0 0-46 16,89-46-24 0,-54 26-155-16</inkml:trace>
  <inkml:trace contextRef="#ctx0" brushRef="#br0" timeOffset="2950.7999">13175 358 764 0,'0'0'41'0,"0"0"-30"0,0 0-11 16,3 78 10-16,-2-49 12 16,2 4 11-16,0 3-26 15,-1-5 8-15,-2-4 14 16,0-9-26-16,0-5 14 15,0-10-17-15,0-3 5 16,0 0 81-16,0-20 39 16,0-10-97-16,-2-12-28 15,-1-7-25-15,2 0 25 16,-1-2 0-16,2 11-1 16,0 9-7-16,0 11 8 15,0 12 0-15,2 3-1 16,4 5 2-16,2 0-6 0,5 2-10 15,1 17 7-15,1 3-6 16,3 9 14-16,-6-1 0 16,-3 2-1-16,-2 2 11 15,-7-4-10-15,0-2 0 16,0-6-136-16,-14-5-120 16</inkml:trace>
  <inkml:trace contextRef="#ctx0" brushRef="#br0" timeOffset="3075.8318">13200 476 802 0,'0'0'8'0,"0"0"-7"0,0 0-1 16,79-3-200-16</inkml:trace>
  <inkml:trace contextRef="#ctx0" brushRef="#br0" timeOffset="3870.2184">13240 288 552 0,'0'0'270'15,"0"0"-208"-15,0 0 72 16,0 0-47-16,0 0-19 16,0 0-68-16,0 28 14 15,-1 8-3-15,-1 8-5 16,1 4 1-16,1 5 1 16,-2 2 7-16,2-4-16 0,-3-2 1 15,3-8 0-15,-3-13 1 16,2-10-1-16,1-10 0 15,0-8 4-15,0 0 2 16,0-15 70-16,0-21-14 16,-2-12-47-16,1-11-17 15,-1-10 2-15,2 0 0 16,0 2-3-16,0 13-6 16,0 16 4-16,5 12 5 15,2 13-11-15,1 5 0 16,4 4 7-16,3 4 0 15,4 0-2-15,1 0-7 16,2 8 7-16,-1 12 6 16,-2 8 0-16,1 2-12 0,-6 8 12 15,-8-1 0-15,-6 3-7 16,0-1-5-16,-17-5 12 16,-9-3 0-16,-2-4 2 15,2-6-4-15,2-6 2 16,7-8-25-16,8-7-85 15,6-6-212-15</inkml:trace>
  <inkml:trace contextRef="#ctx0" brushRef="#br0" timeOffset="4111.6234">13647 355 883 0,'0'0'207'16,"0"0"-194"-16,0 0 16 16,0 0-16-16,-86 67 24 15,70-36 8-15,5 3-42 16,7 2 7-16,2 1-10 16,2-1 4-16,0-4-6 15,5-5 2-15,11-10-7 16,5-11-76-16,4-6-238 15</inkml:trace>
  <inkml:trace contextRef="#ctx0" brushRef="#br0" timeOffset="4567.702">13952 338 635 0,'0'0'577'15,"0"0"-517"-15,0 0-36 16,0 0 53-16,0 0-60 16,0 0-9-16,-6 34-8 15,6-8 0-15,0 3 5 16,0 0-5-16,0-2 12 16,0 0-15-16,0-3 3 15,0-7 0-15,0-6-3 0,0-8 17 16,0-3-14-16,0 0 16 15,0-2-14-15,0-24 45 16,0-9-47-16,6-11 0 16,1-5-3-16,-1-7-45 15,2 3 29-15,0 11 5 16,-1 15 6-16,0 16-7 16,-4 9 15-16,3 4-5 15,3 0 3-15,1 22-21 16,4 12 23-16,1 8 0 15,-3 10 4-15,1 2-10 16,-4-4 6-16,-3-3 0 16,-1-8-6-16,-5-8 2 0,0-8-33 15,-3-7-78-15,-16-10-189 16,-3-6-266-16</inkml:trace>
  <inkml:trace contextRef="#ctx0" brushRef="#br0" timeOffset="4700.2238">13989 512 896 0,'0'0'40'15,"0"0"-40"-15,0 0 1 16,85 5 1-16,-54-5-2 0,-1 0-67 16</inkml:trace>
  <inkml:trace contextRef="#ctx0" brushRef="#br0" timeOffset="5301.9006">14422 352 921 0,'0'0'198'16,"0"0"-198"-16,0 0 0 0,0 0-5 15,0 0 5-15,0 0 0 16,13 93 12-16,-6-65-12 16,0-2 4-1,-3 6-2-15,-2-6 32 0,-2-1-6 16,0-1-14-16,0-4-2 16,0-4 4-16,0-6-10 15,0-5-6-15,0-5 4 16,0 0 17-16,0-1-16 15,0-20 75-15,0-5-72 16,-2-11-3-16,-4-4-10 16,0 0-11-16,1 1-11 15,4 7 16-15,1 5-7 16,0 1 8-16,0 3 1 16,7 5-26-16,7 3 10 15,4 5-8-15,0 2-25 16,6 6 54-16,-5-3-12 0,-1 6 16 15,-2 0-8-15,2 0 7 16,-1 6 1-16,-1 3 0 16,1 1 1-16,-3 2-10 15,0 4 9-15,-1-2 0 16,-4 6-6-16,-1 3 7 16,-1 3-1-16,2 4 33 15,-5 0-7-15,-1-1 24 16,0 3-30-16,-3-6-6 15,0 1 5-15,0-2-17 16,0-5 10-16,0-1-12 16,0-7 3-16,0-1-13 0,0-6-4 15,0-5-169-15,0-4-477 16</inkml:trace>
  <inkml:trace contextRef="#ctx0" brushRef="#br0" timeOffset="5969.1989">15266 369 233 0,'0'0'401'16,"0"0"-332"-16,0 0-47 16,1 73 69-16,-1-45 5 15,0 0-66-15,0 1 24 16,0-2-17-16,0-4-26 0,-4-8 28 15,2-8-19 1,1-4-9-16,1-3 44 0,-2 0 27 16,1-13-17-16,-3-13-39 15,-1-10-17-15,2-7-10 16,0-7 1-16,3 0 0 16,0 4-1-16,0 13 1 15,0 10 0-15,5 9-1 16,3 6 2-16,0 4-3 15,4 3 2-15,1 1-4 16,2 0-11-16,1 0 10 16,-2 13 5-16,-1 1-6 15,-2 4-7-15,-5 4 12 16,-3-2-4-16,-3 5 1 16,0-3-9-16,0-1 13 15,0-1 0-15,0-3-3 0,-2-3 7 16,2-2-4-16,0 0 0 15,0 0 2-15,0-2-6 16,0 5 4-16,0 2 0 16,0 1-2-16,0 6 6 15,0 1-7-15,-9-1 3 16,-7 1-5-16,1-8-1 16,9-6-113-16,2-11-120 15,4-3-409-15</inkml:trace>
  <inkml:trace contextRef="#ctx0" brushRef="#br0" timeOffset="6173.1054">15615 401 711 0,'0'0'4'0,"0"0"8"16,0 0-12-16,13 91 20 15,-13-55 19-15,0 6-31 16,-6 1-8-16,-15 1 23 16,-10-2-23-16,-8-5-71 15,-11-5-144-15</inkml:trace>
  <inkml:trace contextRef="#ctx0" brushRef="#br0" timeOffset="6600.141">13148 930 951 0,'0'0'35'0,"0"0"-25"0,124-14-1 16,-48 1-8-16,19 0 48 16,20 0 12-16,18 1 20 15,11-1-53-15,4 2-27 16,1 1 7-16,-1 1-1 15,-5 1-7-15,-4-1 0 16,-14-1 11-16,-17 3-19 16,-17 2 8-16,-23 0 0 15,-20 4-9-15,-20-2 12 16,-12 2-3-16,-9 1 0 16,-7 0 13-16,0 0-21 15,0 0 8-15,-8 0-224 0,-17 4-15 16</inkml:trace>
  <inkml:trace contextRef="#ctx0" brushRef="#br0" timeOffset="7394.4044">13743 1249 736 0,'0'0'201'15,"0"0"-195"-15,0 0-6 16,0 0 4-16,0 106 5 0,0-66 21 15,0 1-12 1,0-5-14-16,0-6-4 0,1-9 14 16,1-9-14-16,-2-7 0 15,0-5 7-15,0 0 19 16,0-10 123-16,0-18-102 16,0-11-47-16,0-5 4 15,0-1-4-15,0 7 0 16,0 5 4-16,0 13-13 15,0 6 9-15,6 4 0 16,3 3-8-16,6 4 8 16,-2 1 0-16,4 2 0 15,-2 0-5-15,1 0-2 16,-4 5 7-16,-2 7 0 16,-7 4-11-16,-3 3 4 15,0 1 5-15,-7 0-1 16,-10 0 3-16,-2-3-7 0,3-1 7 15,2-6 0-15,8-4-2 16,6-6-184-16,0-3-145 16</inkml:trace>
  <inkml:trace contextRef="#ctx0" brushRef="#br0" timeOffset="7664.3447">14135 1281 822 0,'0'0'32'0,"0"0"39"15,0 0-3-15,0 0-3 16,0 0-12-16,0 0-34 16,-63 80 47-16,58-50-27 15,3 4-33-15,2 1 31 16,0 0-37-16,0-4 0 15,2-4 0-15,13-4 9 16,5-6-23-16,3-9 6 16,4-8-291-16,1-3-572 15</inkml:trace>
  <inkml:trace contextRef="#ctx0" brushRef="#br0" timeOffset="8266.2244">14533 1344 973 0,'0'0'223'0,"0"0"-192"0,0 0 13 16,0 0-34-16,0 0 4 16,0 0-14-16,-7 15 0 15,8 9-7-15,5 2 7 16,-1 3 0-16,-2-2 1 0,0 2 8 15,-1-6-9 1,-2-8 0-16,0-5 4 0,0-7 5 16,0-3-8-16,0 0 14 15,0-5 65-15,0-18-41 16,0-14-27-16,0-5-12 16,0-2 2-16,0 5-12 15,0 4 5-15,0 11 5 16,3 8-11-16,0 3 12 15,2 6-1-15,3 2 0 16,1 5-16-16,7 0 0 16,-1 0-23-16,4 0-6 15,-2 0 25-15,-4 6-29 16,-2 5 31-16,-7 1-11 16,-4 2 22-16,0 3-4 15,0 1 6-15,-9 4 5 16,-8-3-7-16,4 1 11 0,4-8-4 15,6 1 0-15,3-8-1 16,0-1-2-16,2-3-7 16,10-1 10-16,4 0 0 15,-4 0 1-15,-1 5-2 16,-1 7-2-16,-5 4-1 16,-4 4-1-16,-1 4-2 15,-1 1 7-15,-13-3-9 16,2-5 19-16,2-3-11 15,4-8 1-15,6-6-74 0,0-1-152 16,6-26-433 0</inkml:trace>
  <inkml:trace contextRef="#ctx0" brushRef="#br0" timeOffset="8461.9528">14932 1288 482 0,'0'0'526'15,"0"0"-517"-15,0 0-11 16,0 0 4-16,0 0 1 16,0 0 11-16,58 76-7 15,-52-40-4-15,-6 5-1 16,0 7 3-16,-16 1 1 16,-13-1-6-16,-11-4-154 0,-8-9-244 15</inkml:trace>
  <inkml:trace contextRef="#ctx0" brushRef="#br0" timeOffset="9767.3632">10130 2281 540 0,'0'0'313'0,"0"0"-297"16,0 0-13-16,0 74 56 15,0-47-6-15,0 2 9 16,0 7 5-16,0-2-62 15,0-2 13-15,0-6-14 16,0-6 0-16,0-8-1 16,0-10 1-16,0-2-4 15,0 0 22-15,0-14 42 16,0-13 11-16,-7-10-75 16,1-6-1-16,0-5-6 15,0 2-14-15,6 1 12 16,0 5 9-16,0 9-26 0,8 6 24 15,6 6-9-15,0 6 11 16,4 7-5-16,-2 4 1 16,0 2-1-16,1 0 3 15,-1 8-13-15,-4 8 11 16,-4 4 4-16,1 3-1 16,-9 4-7-16,0 0 8 15,-9 1 0-15,-9-2-4 16,-6-3 12-16,0-4-5 15,-1-4-3-15,10-8-7 16,3-7-24-16,5 0-264 16</inkml:trace>
  <inkml:trace contextRef="#ctx0" brushRef="#br0" timeOffset="10027.1983">10433 2230 212 0,'0'0'761'0,"0"0"-660"15,0 0 32-15,0 0-60 16,0 0-16-16,0 0-22 0,-38 29-31 16,21 0 1-16,4 2-5 15,8 10 2-15,5 3-2 16,0 2 0-16,9 0 7 15,6-3-18-15,4-11-88 16,-2-6-240-16,1-22-415 16</inkml:trace>
  <inkml:trace contextRef="#ctx0" brushRef="#br0" timeOffset="10686.461">10706 2326 778 0,'0'0'46'0,"0"0"-22"0,0 0-21 15,0 0 61-15,0 0 53 16,14 95-58-16,-8-64 14 15,-3 6-12-15,1 2-28 16,-4 2-16-16,0-3-2 16,0-7 1-16,0-11 6 15,0-8-19-15,0-8 8 16,0-4-10-16,0-3 26 16,0-22 19-16,0-12-43 0,-3-13 0 15,-6-6-3 1,2 3-16-16,2 2-47 0,2 8 12 15,3 11 43-15,0 5 7 16,0 4-10-16,11 3 6 16,5 0 3-16,2-1-4 15,9 2-2-15,-2 6-7 16,5 2 7-16,-5 7 7 16,-2 4-24-16,-2 0 18 15,-7 10 1-15,-6 8-5 16,-8 3-7-16,-2 3-10 15,-20 1 7-15,-5-1 12 16,2-4 18-16,5-6-5 16,9-5-4-16,6-6-1 0,5-3 0 15,0 0 1-15,5 0-7 16,15 0 7-16,10 0 0 16,3 0 7-16,-2 0-7 15,-5 0-15-15,-10 5 11 16,-7 11-18-16,-9 4 12 15,0 4-4-15,-12 3-5 16,-9 3 17-16,-3 2-6 16,2-2 8-16,1 0 1 15,8-5-1-15,2-6-1 16,7-12-191-16,4-7-429 0</inkml:trace>
  <inkml:trace contextRef="#ctx0" brushRef="#br0" timeOffset="10943.5122">11240 2392 159 0,'0'0'610'15,"0"0"-565"-15,0 0-35 16,-56 92 68-16,44-51-17 0,-1 5-32 15,2 2-4 1,-1 1-5-16,-3-4 14 0,1-6 0 16,-2-5-18-16,7-7-12 15,0-8-4-15,9-13-161 16,0-6-369-16</inkml:trace>
  <inkml:trace contextRef="#ctx0" brushRef="#br0" timeOffset="11439.29">11403 2646 559 0,'0'0'388'0,"0"0"-383"15,0 0-4-15,0 0-1 16,0 0 39-16,0 0-12 15,-12 81-11-15,10-58 33 16,-2-1 14-16,1 4-23 16,-2-4-23-16,2 0-7 15,2-2 28-15,1-9-26 16,0-6-12-16,0-2 0 16,0-3 13-16,0-3 0 15,0-16 67-15,0-10-80 16,0-5 5-16,0-3-6 15,0-1 1-15,4 5 0 16,4 2-1-16,1 5-4 16,1 7 4-16,2 2-3 0,-1 7 1 15,0 3-1-15,2 5-2 16,-2 2 3-16,1 0-1 16,-1 0-3-16,2 8 5 15,-2 6-4-15,-1 5 3 16,0 7 1-16,-2 4 2 15,-5 3 0-15,-1 4-2 16,-2-3 3-16,0-1-1 16,-5-1 1-16,-4-6 3 15,-3-9-8-15,3-7-35 16,-3-10-145-16,-1-1-113 0</inkml:trace>
  <inkml:trace contextRef="#ctx0" brushRef="#br0" timeOffset="11590.2615">11462 2776 794 0,'0'0'85'0,"0"0"-58"15,0 0 29-15,0 0 8 16,0 0-29-16,86 0-31 16,-63 1-8-16,-2-1-75 15,-6-1-719-15</inkml:trace>
  <inkml:trace contextRef="#ctx0" brushRef="#br0" timeOffset="11873.5266">11725 2355 851 0,'0'0'31'15,"0"0"-25"-15,0 0-6 16,0 0 17-16,0 0 24 16,85 61 7-16,-58-32-30 15,-7 7 1-15,-4 9-3 16,-6 5-4-16,-7 4 3 16,-3 0 5-16,-12 0-14 15,-15-1 19-15,-7-8-21 0,3-3 1 16,1-6-10-16,6-12-15 15,6-14-253-15</inkml:trace>
  <inkml:trace contextRef="#ctx0" brushRef="#br0" timeOffset="12185.2708">12590 2341 820 0,'0'0'127'0,"0"0"-92"16,0 0 67-16,0 0-43 16,0 0-51-16,0 0-8 15,82-10-6-15,-64 10-162 16,-7 3-361-16</inkml:trace>
  <inkml:trace contextRef="#ctx0" brushRef="#br0" timeOffset="12319.1959">12666 2522 724 0,'0'0'159'0,"0"0"-150"16,0 0 68-16,0 0 90 15,0 0-99-15,84-21-61 16,-44 1-7-16,-2 3-337 16</inkml:trace>
  <inkml:trace contextRef="#ctx0" brushRef="#br0" timeOffset="12951.9467">13352 2204 899 0,'0'0'117'0,"0"0"-116"16,0 0-2-16,0 0 2 15,0 0 1-15,0 77 39 16,0-44-32-16,0 4 20 16,0-4-2-16,0-3-20 15,3-7 18-15,-1-9-20 16,-1-9-2-16,1-3 1 15,-2-2 17-15,0-7 9 0,0-18 30 16,-5-12-59-16,-4-6-1 16,-3-7 0-16,3-2-33 15,3 4 19-15,2 7-18 16,4 15 26-16,0 9 2 16,3 7-1-16,12 7 5 15,4 3-3-15,2 0-18 16,2 12 20-16,-1 5-5 15,0 4 3-15,-4 4-1 16,-5 3-1-16,-8 4 5 16,-5 0 0-16,-6 0 1 15,-16 0-4-15,-4-7 3 16,7-7 0-16,4-7-24 0,7-8-122 16,8-3-201-1</inkml:trace>
  <inkml:trace contextRef="#ctx0" brushRef="#br0" timeOffset="13194.684">13752 2201 879 0,'0'0'93'15,"0"0"-88"-15,0 0 50 16,-82 63 33-16,68-33-8 0,8 6-45 15,6 3-33-15,0 1 5 16,0-2-7-16,11-1 0 16,5-4 9-16,5-3-9 15,6-10-5-15,3-14-117 16,1-6-263-16</inkml:trace>
  <inkml:trace contextRef="#ctx0" brushRef="#br0" timeOffset="13667.0799">14023 2273 889 0,'0'0'225'0,"0"0"-156"0,0 0-40 15,0 0-19-15,0 0 1 16,0 0 8-16,-4 49-18 15,4-22 10-15,0 1 2 16,0 1-13-16,0-5 23 16,0-6-23-16,0-7 0 15,0-6 2-15,0-5 5 16,0 0-1-16,0 0 30 16,0-14 39-16,0-13-45 15,0-7-30-15,0-4 0 16,0-2-5-16,0 0-22 15,0 4 16-15,7 9 4 16,4 8-3-16,-1 11 3 16,2 1-1-16,0 7 0 0,0 0 1 15,3 0 0-15,-2 11 7 16,-2 5 0-16,1 2-2 16,-2 7-5-16,-2 2 7 15,-1 4 0-15,2 5-8 16,-6 1 8-16,-3 2 0 15,0-2 0-15,0-4 1 16,0-5-3-16,-3-10-28 16,-7-9-169-16,-2-9-187 15</inkml:trace>
  <inkml:trace contextRef="#ctx0" brushRef="#br0" timeOffset="13810.789">14010 2406 818 0,'0'0'34'16,"0"0"-18"-16,81-9-11 15,-45 1 0-15,3-1-5 16,-4-1-718-16</inkml:trace>
  <inkml:trace contextRef="#ctx0" brushRef="#br0" timeOffset="14475.0237">14640 2210 653 0,'0'0'243'0,"0"0"-243"15,0 0 0-15,0 0 20 16,0 0 31-16,0 86 26 16,0-58-28-16,0 0-45 15,0 0 16-15,0-4-8 16,0-7-5-16,0-5 6 15,0-8-13-15,0-4 3 0,0 0 69 16,0-6 2 0,0-14-36-16,0-11-38 0,0-6 1 15,0-4-11-15,0 3-11 16,1 6 8-16,9 7 9 16,2 6-14-16,3 8 16 15,-1 5-1-15,2 5-6 16,2 1-1-16,3 0 7 15,1 11 3-15,2 4-12 16,-2 6 9-16,-4 1 3 16,-4 7-2-16,-7 3 8 15,-4 0-8-15,-3-1 2 16,0-2 0-16,0-4-2 16,-4-4 10-16,-2-6-8 15,3-7 0-15,3-8-234 0,0-5-419 16</inkml:trace>
  <inkml:trace contextRef="#ctx0" brushRef="#br0" timeOffset="15067.0931">15091 2219 927 0,'0'0'115'16,"0"0"-115"-16,0 0 0 0,0 0 74 15,0 0-52 1,20 72 21-16,-14-44-16 0,-3 4-18 16,0 3-1-16,-3 0-5 15,0 0 0-15,0-2-1 16,0-9 6-16,0-9-6 16,0-9-2-16,0-6 2 15,0-6 20-15,0-21-22 16,0-7 1-16,0-10-2 15,0-2 6-15,0-4-5 16,0 3 0-16,0 8 0 16,0 6-1-16,0 9 1 15,0 6 0-15,0 4-2 16,0 2 4-16,6 4-2 16,1 2 0-16,1 1 3 15,2 0-8-15,5 5 5 0,-2 0 0 16,4 0-7-16,-2 0 7 15,-1 10-4-15,-3 9 4 16,-5 2-1-16,-4 2-8 16,-2 3 9-16,0 0 0 15,-5-4-5-15,-2-2 7 16,2-7-2-16,3-4 0 16,2-6 6-16,0 0-12 15,2 0 7-15,12-1-1 16,3-1 0-16,-2 3 0 15,-1 2-1-15,-5 3-2 16,-8 6-10-16,-1-2 9 16,0 5-17-16,-6-4-13 0,-7-4-41 15,4-3-8-15,1-7-119 16,5 0-323-16</inkml:trace>
  <inkml:trace contextRef="#ctx0" brushRef="#br0" timeOffset="15262.9933">15503 2187 560 0,'0'0'157'0,"0"0"-97"16,0 0-26-16,11 89 57 0,-11-55-60 15,0 2 7-15,-10 1-36 16,-9 3 10-16,-5-4-8 15,-5 0-4-15,-10-4-27 16,-6-4-187-16</inkml:trace>
  <inkml:trace contextRef="#ctx0" brushRef="#br0" timeOffset="15733.6029">13418 2760 1003 0,'0'0'26'15,"0"0"-23"-15,0 0-2 16,0 0 13-16,0 0 12 16,116-34-10-16,-50 24 4 15,17 0-20-15,19-2 12 0,17 2-5 16,16-1 13-16,9 1 16 15,5 1-34-15,-4-1 7 16,-2 0-9-16,-9-4 0 16,-5 1-6-16,-10-1 6 15,-13 3 0-15,-17 0-3 16,-22 2 1-16,-19 6-57 16,-19 3 13-16,-18 0-20 15,-11 0-31-15,-10 9-15 16,-23 5-141-16</inkml:trace>
  <inkml:trace contextRef="#ctx0" brushRef="#br0" timeOffset="17367.8703">14141 3014 851 0,'0'0'82'16,"0"0"-78"-16,0 0-4 15,0 0 5-15,0 0 16 16,-1 90 22-16,1-52-23 16,0 3-1-16,0-2-3 15,0-1-6-15,0-4 13 0,0-7-16 16,0-10-6-16,0-10 2 15,0-4 5-15,0-3 1 16,0-1 43-16,0-21 35 16,0-9-57-16,0-8-30 15,0-2-1-15,0-2-4 16,0 2-10-16,0 7 9 16,4 7-8-16,4 8 11 15,2 6-2-15,1 2 5 16,-1 6-6-16,3 4 2 15,-1 1-13-15,3 0 15 0,0 3 1 16,0 11-7 0,-3 2 2-16,-4 7-1 0,-7 4 4 15,-1 0 2-15,-4 2 1 16,-16-3 0-16,1-4 0 16,-2-5 2-16,7-6 5 15,4-7-7-15,7-4-25 16,3-7-220-16,5-16-669 15</inkml:trace>
  <inkml:trace contextRef="#ctx0" brushRef="#br0" timeOffset="17608.0914">14507 3074 658 0,'0'0'198'0,"0"0"-190"0,0 0 41 15,0 0 48-15,0 0 7 16,0 0-65-16,-71 67-5 16,64-46-7-16,4 2-3 15,2 4-22-15,1-2 22 16,0-3-24-16,0-1 6 16,3-7-5-16,11-2-1 15,8-6-1-15,3-6-67 16,2 0-367-16</inkml:trace>
  <inkml:trace contextRef="#ctx0" brushRef="#br0" timeOffset="18121.1893">14726 3101 30 0,'0'0'894'15,"0"0"-781"-15,0 0-63 16,0 0 38-16,0 0-38 16,0 0-42-16,-3 6-6 15,3 14-2-15,0 2 9 16,0 4-3-16,0 1 16 0,0-3-11 16,0-1 16-1,0-3-3-15,0-4-19 16,0-5 9-16,0-6-3 0,0-4-11 15,0-1 16-15,0 0 6 16,0-8 51-16,0-11-37 16,0-7-35-16,0-4 6 15,0-1-7-15,0 2 0 16,0 0 0-16,9 8 0 16,1 2 0-16,-1 6-4 15,2 5 0-15,-4 2 4 16,5 3 0-16,-1 2-2 15,0 1-3-15,0 0 3 16,0 0 1-16,3 1-2 16,-2 9 0-16,3 4 0 0,-4 3 3 15,-2 3-1-15,-1 4-5 16,-5 0 6-16,-1 2 0 16,-2 0-4-16,0-1 10 15,0-3-13-15,-5-5 7 16,-8-6-143-16,-2-8-188 15,-3-3-587-15</inkml:trace>
  <inkml:trace contextRef="#ctx0" brushRef="#br0" timeOffset="18291.9699">14780 3227 370 0,'0'0'547'0,"0"0"-448"0,0 0-74 16,0 0 51-16,0 0-40 15,0 0-21-15,77-1-3 16,-45 1-12-16,2 0 0 16,-6-5-184-16,-5-6-470 15</inkml:trace>
  <inkml:trace contextRef="#ctx0" brushRef="#br0" timeOffset="18517.703">15042 3042 900 0,'0'0'127'0,"0"0"-127"0,0 0 17 15,0 0 22-15,0 0 43 16,0 0-32-16,67 51-45 16,-53-27 15-16,-3 5-10 15,-6 4-5-15,-5 2 8 16,0 2-9-16,0 1 3 15,-15-2-4-15,-8 3-3 16,-9-3-117-16,-10-6-409 16</inkml:trace>
  <inkml:trace contextRef="#ctx0" brushRef="#br0" timeOffset="35278.4393">12924 1367 478 0,'0'0'167'0,"0"0"-58"0,0 0 2 15,0 0 40-15,0 0 13 16,0 0-96-16,0 0-11 16,0 0 44-1,0 0-77-15,0-12 17 0,-6 6-41 16,-3 1 7-16,-3 0-14 16,-2 2 7-16,-5-1 0 15,-6 2-9-15,-5 2 16 16,-4-3-7-16,-2 3 0 15,-4 0 4-15,1 0-16 16,2-4 12-16,1-2-1 16,3-1-14-16,-2-4 20 15,-1-2-5-15,0 1 0 16,-2-2 3-16,6 1-5 16,-1 4 2-16,1 0 0 15,1 1-4-15,1 1 11 0,2 4-7 16,3 1 0-16,7 2 2 15,4 0-8-15,4 0 6 16,4 0 0-16,2 0-11 16,-1 0 17-16,-1 0-6 15,4 0 0-15,-1 0 6 16,-1-1-4-16,3-1-2 16,-1 1 0-16,1 1-6 15,1 0 13-15,-2 0-7 16,2 0 0-16,-1 0 4 15,1 0-10-15,0 0 6 0,0 0-12 16,-2 0-86 0,1 0-107-16,-5 1-136 0</inkml:trace>
  <inkml:trace contextRef="#ctx0" brushRef="#br0" timeOffset="35721.7349">12003 1342 222 0,'0'0'485'16,"0"0"-384"-16,0 0-58 16,-26-87 60-16,16 65-23 15,5 2 86-15,1 3-132 16,4 1-10-16,0 4-19 16,0-1 2-16,1 1-7 15,8 0 0-15,3 0 5 16,1 2-9-16,2 2 4 15,2 2 0-15,-1 3-1 16,1 1 2-16,0 2-7 0,0 0 6 16,1 8-5-16,-2 8-2 15,4 1 7-15,-3 3 0 16,-2-4 0-16,3 1 7 16,-1-2-8-16,4-4 1 15,-1-5-232-15,-2-6-366 16</inkml:trace>
  <inkml:trace contextRef="#ctx0" brushRef="#br0" timeOffset="70036.3444">20661 1040 94 0,'0'0'155'0,"0"0"-73"0,0 0-77 16,0 0 44-16,0 0 44 15,0 0-47-15,0 0 0 16,0 0-29-16,0 0 0 16,0-3 41-16,0 1-56 15,3-1 53-15,-3-1 34 16,1 3-87-16,1 1 45 16,-2-1 9-16,0 1-7 15,0 0 23-15,0 0-60 16,0 0 22-16,0 0 12 15,0 0-44-15,0 0 23 16,0 0-25-16,0 0 0 16,0 0-13-16,0 0 7 15,0 0 6-15,0 0-2 0,0 0 6 16,0 0-10 0,0 0 6-16,0 0 0 0,0 0 5 15,0 0 4-15,0 0-1 16,0 0 23-16,0 0-18 15,0-3 24-15,0 2-37 16,3 1-2-16,1 0-9 16,-1 0-258-16,1 0-215 15</inkml:trace>
  <inkml:trace contextRef="#ctx0" brushRef="#br0" timeOffset="184841.7716">18515 3641 848 0,'0'0'131'16,"0"0"-107"-16,0 0 8 0,0 0 91 16,0 0-34-16,0 0-77 15,0 0 17-15,83-7-29 16,-62 7-4-16,-3 0-3 16,-6 1-124-16,-10 16-142 15,-2-1-228-15</inkml:trace>
  <inkml:trace contextRef="#ctx0" brushRef="#br0" timeOffset="185019.7949">18485 3859 588 0,'0'0'259'0,"0"0"-228"0,0 0 53 16,0 0 68-1,0 0-33-15,0 0-86 0,79-9-14 16,-48 1-16-16,0 0-1 15,-1-4-4-15,-4-3-93 16,-5-4-182-16,-8-7-359 16</inkml:trace>
  <inkml:trace contextRef="#ctx0" brushRef="#br1" timeOffset="189389.0586">18458 3710 794 0,'0'0'81'15,"0"0"-28"-15,0 0-1 16,0 0 64-16,0 0-60 0,0 0-34 16,-9-2 18-16,9 2-40 15,0 0 28-15,0 0 17 16,7 0-6-16,11 2 42 16,8-2-59-16,2 0-19 15,2 0 3-15,-2 0-5 16,-4 0-2-16,-5 0-74 15,-8 10-89-15,-8 2-94 16,-3 1-118-16</inkml:trace>
  <inkml:trace contextRef="#ctx0" brushRef="#br1" timeOffset="189602.0908">18416 3912 569 0,'0'0'233'16,"0"0"-192"-16,0 0 59 16,0 0 62-16,0 0-50 15,0 0-74-15,63 0-33 16,-44 5 9-16,1-1-14 16,-1-1-6-16,-1-1-16 15,0-2-190-15,-3-2-208 16</inkml:trace>
  <inkml:trace contextRef="#ctx0" brushRef="#br1" timeOffset="195848.1016">20684 3939 943 0,'0'0'110'0,"0"0"-82"16,0 0 66-16,0 0-36 16,89-2-58-16,-59-5-11 15,0-7-27-15,-2-6-340 16</inkml:trace>
  <inkml:trace contextRef="#ctx0" brushRef="#br1" timeOffset="197369.7618">21850 3821 389 0,'0'0'259'0,"0"0"-130"0,0 0-82 15,0 0 104-15,0 0-19 16,0 0-45-16,62 52-1 16,-21-52-54-16,5 0-17 15,2 0-15-15,-1-10-4 16,-2-4-108-16,-5-4-331 15</inkml:trace>
  <inkml:trace contextRef="#ctx0" brushRef="#br1" timeOffset="227301.0078">19529 899 374 0,'0'0'214'0,"0"0"-160"16,0 0-39-16,0 0 39 15,0 0 35-15,0 0-62 16,76-10 79-16,-43 10-54 16,1 0-8-16,7 0-19 0,5-2-13 15,3 2 44 1,5-3-46-16,7-1 8 0,7-1 32 15,7-1-44-15,7 0 23 16,9-1-14-16,3 0 7 16,4 1-5-16,9-3-2 15,4 0-10-15,5-1 18 16,5 3-16-16,2-1-7 16,2 1 0-16,2 2 16 15,1-2-11-15,-3 2-5 16,-1 2 0-16,-3-1-5 15,-1 1 10-15,-5 1-5 16,-3 1 0-16,0 1 10 16,-6 0-15-16,1 0 5 0,-3 0 0 15,-2 0-3-15,-2 0 9 16,-3 0-6-16,2 0 0 16,0 0 14-16,3 0-14 15,4 0 0-15,-2 0 2 16,1 0-15-16,2 0 16 15,0 0-3-15,1 0 0 16,-2 0 10-16,-5 3-12 16,-1 2 2-16,-1-5 0 15,2 5-7-15,4-4 14 16,2-1-7-16,2 1 0 16,4-1 10-16,-1 2-22 15,3 3 12-15,-2-2 0 16,1 3-7-16,-1 0 9 15,-4-1-2-15,0-2 0 0,2 3 12 16,2-1-13-16,1 0 1 16,6 1 0-16,-1-1-10 15,0 1 12-15,5 1-2 16,-2 1 0-16,2 2 17 16,-1 1-20-16,5-1 3 15,3 0 0-15,-1-1-3 16,4 1 13-16,-1-5-10 15,3 0 0-15,2 2 7 16,-2-5-10-16,-2 3 3 16,-6-2 0-16,-2 1-12 15,-4-1 25-15,0-2-13 0,1-1 0 16,-2 0 9-16,4 0-16 16,3 0 7-16,-1 0 0 15,-3 0-8-15,-2 0 10 16,-3-1-2-16,-5-2 0 15,-2-2 14-15,-4 3-19 16,-3-1 5-16,1 1 0 16,-5 1 3-16,-2 0 3 15,-4-1-6-15,-4 2 0 16,-6-1 21-16,-8 1-24 16,-5 0 3-16,-3 0 0 15,-2 0 2-15,-2 0 8 16,-9 0-10-16,-7 0 0 0,-13 0 5 15,-12 0-14 1,-14 0 9-16,-8 0-7 0,-2 0 0 16,-2 0-47-16,-35 0-61 15,-29-4-208-15</inkml:trace>
  <inkml:trace contextRef="#ctx0" brushRef="#br1" timeOffset="228690.33">19957 2571 777 0,'0'0'96'0,"0"0"-92"16,0 0-8-16,0 0-4 16,130-17 8-16,-71 10 8 0,10-3-3 15,7 0 35 1,9 1-36-16,6-1 3 0,13 0 1 15,9 0 6-15,10-5-12 16,13-2-2-16,8-1 17 16,6-1-21-16,8-1 4 15,3 3 0-15,9-2 4 16,3 4 4-16,6-2-8 16,6 0 0-16,3 1 16 15,0-1-16-15,-3 2 0 16,0 1 0-16,-2-1-10 15,1 3 21-15,1 0-11 16,-9 3 0-16,-2 1 2 16,-13-1-4-16,-6 1 2 0,-5 1 0 15,-6 4 36-15,-3-2-34 16,0 1 24-16,-1-1-21 16,1 2 7-16,3 2 15 15,-5-1-23-15,-2 2 7 16,-1 0 10-16,-8 0-7 15,-1 3-11-15,1 4-3 16,-2 1 21-16,5 1-20 16,0 0-1-16,2 2 0 15,4-2-8-15,6 1 22 16,2-1-14-16,6-1 0 16,5-1 14-16,2 0-21 15,2 1 7-15,0-1 0 0,-5 3-3 16,2 0 27-1,-1 2-23-15,-1-3-1 0,6 2 17 16,0-2-18-16,8-1 1 16,1 1 0-16,-2 0 5 15,4-2 14-15,-10 1-19 16,2 1 1-16,-3 1 14 16,-4 0 10-16,3 0-23 15,-6-1-1-15,-5 1 17 16,-5-3 4-16,-2 0-22 15,-3 1 0-15,-4 1 9 16,-3 1-19-16,-4-1 10 16,-1 1 0-16,-2-5-9 15,-8 4 21-15,-4-3-12 0,-3 1 0 16,-7-1 7-16,-7-2-15 16,-10 1 8-16,-12-2 0 15,-8-1-4-15,-15 1 23 16,-8-2-15-16,-13 1-4 15,-13-1 10-15,-7-1-9 16,-9 2-1-16,-1-2 0 16,0 0-3-16,0 0-5 15,-14 0 7-15,-25 0-42 16,-21 0-191-16,-26-2-294 16</inkml:trace>
  <inkml:trace contextRef="#ctx0" brushRef="#br1" timeOffset="229888.0706">20136 224 505 0,'0'0'222'16,"0"0"-219"-16,0 0-3 15,0 0-1-15,0 0-12 16,0 0 13-16,-1-5 39 15,1 5-27-15,0 0 19 16,0 0-31-16,0 0 2 16,0 0-14-16,0 0 12 0,0 0 0 15,0 0 14-15,0 0-2 16,0 0-1-16,0 16-11 16,0 18 0-16,0 17 5 15,-2 23 51-15,-4 13 44 16,-8 12-54-16,-11 8-34 15,-8 8 26-15,-8 9-22 16,-3 9-13-16,-5 10 45 16,-2 4-47-16,-4-1 21 15,-3-6-12-15,1-9 8 16,4-8-9-16,2-10-9 16,3-14 0-16,5-9-5 15,0-7 12-15,5-9-7 0,6-11 0 16,5-13-27-1,16-22-36-15,11-25-113 0,8-20-238 16</inkml:trace>
  <inkml:trace contextRef="#ctx0" brushRef="#br1" timeOffset="230254.271">23914 666 385 0,'0'0'24'0,"0"0"7"16,83 107 51-16,-77-46 28 15,-6 14 22-15,-6 17-36 16,-20 24-41-16,-10 16-7 16,-6 8-2-16,-4 9-35 15,-2-7 19-15,6-6 3 16,9-5-7-16,10-10 37 16,10-2-63-16,11-6 0 15,2-10 2-15,13-11 14 16,22-20-32-16,14-22-77 0,19-23-69 15,15-25-98 1</inkml:trace>
  <inkml:trace contextRef="#ctx0" brushRef="#br1" timeOffset="230556.7041">27710 903 861 0,'118'-38'2'0,"-27"17"12"16,-25 15 1-16,-16 6-5 0,-14 6-10 15,-5 25 0-15,-4 17 16 16,-6 24 25-16,-12 26-16 16,-9 27 67-16,-10 13-62 15,-24 7 34-15,-7-7-37 16,-3-14-20-16,-1-7 60 15,0-9-58-15,3-7 3 16,2-8-12-16,7-4 9 16,9-7-17-16,13-9 8 15,11-15-108-15,10-19-120 16,22-32-448-16</inkml:trace>
  <inkml:trace contextRef="#ctx0" brushRef="#br1" timeOffset="232547.0204">23176 5869 172 0,'0'0'97'0,"0"0"-97"0,0 0 27 16,0 0-14-16,0 0-4 16,0 0-18-16,-5-30-70 15,5 24-142-15</inkml:trace>
  <inkml:trace contextRef="#ctx0" brushRef="#br1" timeOffset="232720.8922">23176 5869 267 0,'-5'-77'120'16,"5"73"-93"-16,-3 1 28 15,2 0-31-15,-2 3-5 0,1 0-19 16,1 0-38-16,-1 0 20 16,2 0-6-16,0 7-12 15,0 0-75-15,0-1 38 16,0 0 48-16,0-1 13 16,0-2 1-16,0 0-4 15,0 0-91-15</inkml:trace>
  <inkml:trace contextRef="#ctx0" brushRef="#br1" timeOffset="232909.747">23158 5825 239 0,'0'0'92'0,"0"0"-22"15,0 0 31-15,0 0-18 16,0 0 38-16,0 0-36 16,0 0-50-16,6 0 12 15,-3-3-29-15,-2 2 11 0,1-1 11 16,-2 2-32-16,0 0 11 15,0 0-19-15,0 0-30 16,0 6-6-16,0 7-77 16,-11-4-269-16</inkml:trace>
  <inkml:trace contextRef="#ctx0" brushRef="#br1" timeOffset="233194.442">23158 5825 382 0</inkml:trace>
  <inkml:trace contextRef="#ctx0" brushRef="#br1" timeOffset="233658.6284">23158 5825 382 0,'12'-58'355'0,"-12"57"-204"0,0 1-72 0,0-1 61 0,0 1-60 0,0 0-73 15,0 7-7-15,0 17 0 16,0 8 0-16,0 2 37 16,0 4-27-16,0-1 70 15,0-1-55-15,-5-2-25 16,2-5 26-16,0-9-15 16,2-6-11-16,1-8 0 15,0-5 21-15,0-1-16 16,0-2 9-16,0-20 14 15,0-14-22-15,0-6 6 16,0-2-12-16,0-1 0 16,0 6 2-16,0 5-28 0,0 7 26 15,0 6 0 1,0 1-20-16,0 1 6 0,6 2 14 16,9 0-2-16,3-1-8 15,2 3-13-15,3-1 7 16,-1 5 16-16,1 2-20 15,-4 6 19-15,-5 0 1 16,-3 3 0-16,0 0 15 16,-1 4-34-16,2 11 19 15,-3 6 0-15,-1 2 35 16,-1 7-32-16,0 3 21 16,-1 1-6-16,-1 5 6 15,0-3-5-15,-2-2-19 0,0-3 4 16,-2-3-19-1,-1-5 29-15,0-3-28 0,0-4 13 16,-1-8-152-16,-10-8-83 16,-3 0-300-16</inkml:trace>
  <inkml:trace contextRef="#ctx0" brushRef="#br1" timeOffset="233828.6957">23315 5900 524 0,'0'0'421'16,"0"0"-396"-16,0 0 6 0,0 0-5 16,0 0 20-16,0 0-2 15,83 0-34-15,-49 0-20 16,2-3-35 0,-4-6-289-16</inkml:trace>
  <inkml:trace contextRef="#ctx0" brushRef="#br1" timeOffset="234340.471">23716 5656 927 0,'0'0'132'16,"0"0"-132"-16,0 0 13 15,0 0 67-15,0 0 4 16,-21 71-36-16,12-35 17 16,3 2-65-16,1 2 32 15,5-4-32-15,0-2 18 16,0-4-26-16,7-8 8 16,9-4-76-16,2-9-99 15,3-9-197-15</inkml:trace>
  <inkml:trace contextRef="#ctx0" brushRef="#br1" timeOffset="234623.9604">23964 5727 343 0,'0'0'1'0,"0"0"29"16,0 0 90-16,0 0-22 0,0 0-16 16,0 0 21-16,10 58-71 15,-9-55 29-15,1 3-57 16,-1 1 0-16,1 0 20 16,-2 1-17-16,0-1 2 15,0 2-9-15,0-3 18 16,0-2-29-16,0-4 11 15,-5 0-326-15</inkml:trace>
  <inkml:trace contextRef="#ctx0" brushRef="#br1" timeOffset="235392.8593">23726 5692 365 0,'0'0'740'0,"0"0"-670"16,0 0 13-16,0 0-52 15,0 0-30-15,0 0 29 0,-16 49-29 16,5-8 29 0,1 2-7-16,3 6-20 15,0-1 35-15,0-3-32 0,0-5 0 16,1-4 15-1,3-9-9-15,1-11-12 0,2-7 0 16,0-8 13-16,0-1-8 16,0-14 8-16,6-18 2 15,9-12-10-15,2-12 3 16,-1-3-10-16,0-2 2 16,1 8-27-16,2 11 17 15,-1 7 6-15,1 13 4 16,1 5-22-16,-1 2 21 15,2 8 1-15,0 2 0 16,0 5 9-16,0 0-19 16,1 0 10-16,-1 15 0 15,1 4-18-15,-3 5 18 0,-5 8 0 16,-3 6 0-16,-6 2 13 16,-5 3-18-16,0-2 5 15,-7-2 0-15,-8-3 11 16,-1-9-2-16,4-3-9 15,1-7 0-15,7-8-120 16,4-9-189-16,0-14-492 16</inkml:trace>
  <inkml:trace contextRef="#ctx0" brushRef="#br1" timeOffset="236024.0821">24321 5733 1117 0,'0'0'116'0,"0"0"-110"16,0 0 27-16,0 0-15 15,0 0 23-15,0 0 9 16,-4 100-49-16,2-62 46 16,1-1-38-16,1-3-7 15,-2-1 9-15,1-7 1 16,-1-5-12-16,1-5 0 15,1-6 13-15,0-5-16 16,0-5 3-16,0 0 0 16,0-12 18-16,-2-17-8 0,1-8-10 15,-2-4 0-15,-1-2 2 16,2-1-14-16,-1 6 12 16,3 6 0-16,0 5-17 15,0 6 23-15,0 4-6 16,0 1 0-16,0 5 7 15,13 1-23-15,5 1 16 16,11 4 0-16,2 4-13 16,5 1 10-16,1 0 3 15,-7 0 0-15,-9 10 4 16,-5 0-28-16,-8 3 24 16,-8 1-4-16,0 3-14 0,-5 4 8 15,-16 0 10-15,-4-2 0 16,2 0 15-1,4-7-16-15,9 0 1 0,8-5-10 16,2-1 6-16,0 2-56 16,0-1 57-16,12 6-4 15,3 1 14-15,-1 3-14 16,-2 0 7-16,-5 2 0 16,-6 1-13-16,-1 2 23 15,-4 3-10-15,-17-2 0 16,-4 1 7-16,-5-4-3 15,5-4-4-15,6-6-5 16,9-10-2-16,10 0-179 16,0-17-416-16</inkml:trace>
  <inkml:trace contextRef="#ctx0" brushRef="#br1" timeOffset="236501.7158">24842 5697 911 0,'0'0'79'16,"0"0"-60"-16,0 0 67 0,83 12-36 16,-59 17 31-16,-2 8-66 15,-8 10 21-15,-9 3-26 16,-5 6 8-16,-12 0-18 16,-21 1 0-16,-12-2 7 15,-6 0-3-15,-8-6-4 16,-7-7-19-16,-2-6-72 15,-9-12-146-15,-8-12-95 16</inkml:trace>
  <inkml:trace contextRef="#ctx0" brushRef="#br1" timeOffset="236803.1597">22753 5799 706 0,'0'0'112'0,"0"0"-91"15,39 112 8-15,-23-55 14 16,1 6-37-16,4 2 17 0,5 7-23 16,14 4-10-1,11-1-147-15,22-8-257 0</inkml:trace>
  <inkml:trace contextRef="#ctx0" brushRef="#br1" timeOffset="237174.9961">26559 6001 765 0,'0'0'217'16,"0"0"-82"-16,0 0-39 15,0 0-45-15,0 0 12 0,0 0-55 16,36-9-8 0,-2 9 0-16,-3 0-60 0,-5 0-211 15,-12 3-153-15</inkml:trace>
  <inkml:trace contextRef="#ctx0" brushRef="#br1" timeOffset="237306.2564">26544 6207 685 0,'0'0'166'16,"0"0"-157"-16,0 0 25 16,0 0 52-16,0 0 9 15,104 0-95-15,-53-14-79 16,-5-1-525-16</inkml:trace>
  <inkml:trace contextRef="#ctx0" brushRef="#br1" timeOffset="237974.2022">27303 5917 926 0,'0'0'219'16,"0"0"-182"-16,0 0-13 16,0 0-24-16,0 0 0 15,0 0 41-15,0 87-19 16,0-48 8-16,0 4 4 0,0-1-30 16,0-2 42-16,-3-8-33 15,-1-8-8-15,1-7 12 16,0-9-6-16,1-5-11 15,2-3 28-15,-3-3-20 16,0-22 63-16,-3-13-71 16,-1-8 0-16,1-7-15 15,1-1 15-15,2 1 0 16,3 7-5-16,0 9-16 16,0 6 9-16,11 6 12 15,10 7-4-15,2 8-21 16,4 6 19-16,3 4 6 15,4 4 0-15,1 16-6 16,-1 4 6-16,-6 5 0 16,-11 2-4-16,-10-1-23 0,-7 1 20 15,-7-2 7-15,-19-2-5 16,-5-6 17-16,1-4-13 16,5-10 1-16,6-4-39 15,10-3-29-15,7-6-234 16</inkml:trace>
  <inkml:trace contextRef="#ctx0" brushRef="#br1" timeOffset="238209.539">27743 5920 892 0,'0'0'147'0,"0"0"-67"0,0 0-18 15,-85 24 22-15,64-5-20 16,3 5-41-16,4 3 20 16,4 4-38-16,7 0-5 15,3 2 0-15,0-1 18 16,16-2-27-16,9-1 9 16,6-7-144-16,4-9-161 15</inkml:trace>
  <inkml:trace contextRef="#ctx0" brushRef="#br1" timeOffset="238728.8474">28164 5939 967 0,'0'0'26'15,"0"0"-26"-15,0 0 0 16,0 0 91-16,0 78-41 16,0-47 5-16,0 0 13 15,0 0-64-15,0 2 44 16,-2-2-26-16,2 2-22 0,0-5 31 16,0-5-22-1,0-4-9-15,0-9 0 0,0-6 10 16,0-4-10-16,2 0 0 15,4-13 1-15,0-10-2 16,-2-12-3-16,-1-6 1 16,-3-5-4-16,0-5-8 15,0-3 0-15,4 1 15 16,2 6 0-16,5 5-27 16,2 9 37-16,1 8-10 15,-1 10 0-15,2 6 3 16,3 4-11-16,-3 5 8 15,4 0 0-15,1 17-17 16,1 9 17-16,1 3 0 16,-4 5-1-16,-3 0 22 0,-6 2-20 15,-8 1-1 1,-1 1 0-16,0 1-3 0,-9-4 17 16,-7-2-14-16,-1-4 0 15,0-7-47-15,-2-9-238 16</inkml:trace>
  <inkml:trace contextRef="#ctx0" brushRef="#br1" timeOffset="238877.9461">28281 6157 877 0,'0'0'353'0,"0"0"-338"15,0 0-7-15,0 0-8 16,0 0 0-16,114-16-20 15,-72 3-317-15</inkml:trace>
  <inkml:trace contextRef="#ctx0" brushRef="#br1" timeOffset="239140.5641">28845 5950 1122 0,'0'0'72'16,"0"0"-72"-16,0 0 19 0,0 0 38 16,0 0-17-16,-56 98-33 15,47-59 52-15,-2 5-48 16,-4-1 14-16,0 4 24 16,-2-2-45-16,0-4 28 15,-1-4-31-15,1-6 9 16,4-6-18-16,4-6 17 15,3-10-18-15,6-9-69 16,0-3-311-16</inkml:trace>
  <inkml:trace contextRef="#ctx0" brushRef="#br1" timeOffset="239767.42">28985 6186 910 0,'0'0'316'16,"0"0"-315"-16,0 0 12 15,0 0-6-15,0 0 58 16,0 0-9-16,-1 99-42 16,-2-70 45-16,0 4-41 15,-1-1-18-15,1 0 29 16,0-1-19-16,0-3-10 15,-2-5 0-15,2-4 17 16,0-6-14-16,2-6-3 16,1-7 0-16,0 0-3 0,0-12 19 15,0-16-16-15,0-7 0 16,0-5-5-16,0 0-11 16,1-1 16-16,7 5 0 15,1 7-23-15,2 2 30 16,2 4-7-16,3 5 0 15,-1 1 8-15,1 5-20 16,1 3 12-16,-3 6-3 16,0 3-19-16,-2 0 13 15,-3 1 9-15,-5 12-7 16,-2 4-6-16,-2 3 1 16,0 1 10-16,-5-1 2 0,-5-2-15 15,0-3 20 1,4-3-5-16,4-4 0 0,2-4 12 15,0 1-22-15,18-4 10 16,7 3 0-16,9 1-7 16,-4 3 17-16,-9 2-10 15,-6 3 0-15,-10 2 6 16,-5 2-18-16,-3 3 12 16,-20-1 0-16,-7 2-4 15,-1-3 15-15,3-2-11 16,7-7 0-16,7-1 4 15,10-8-13-15,4 0-133 16,0-16-202-16</inkml:trace>
  <inkml:trace contextRef="#ctx0" brushRef="#br1" timeOffset="240090.0527">29518 5753 880 0,'0'0'4'0,"0"0"53"0,70 80 50 16,-45-42-27-16,-2 5-9 15,-5-1-4-15,-8 0-59 16,-8 3 34-16,-2 2-28 15,-11 1 0-15,-17 2 48 16,-8 3-55-16,-8-1 27 16,-6-1-19-16,-5-3 4 15,1-4-12-15,9-8-7 16,8-5 0-16,13-6-11 16,8-14-136-16,5-9-372 15</inkml:trace>
  <inkml:trace contextRef="#ctx0" brushRef="#br1" timeOffset="240731.9131">30106 6198 572 0,'0'0'350'0,"0"0"-333"15,0 0 81-15,0 0 92 16,0 0-45-16,0 0-20 16,0 4-70-16,0-4-26 15,0-11-4-15,0 2-12 16,0-2-13-16,0 6 0 0,0 4-17 16,0 1 6-16,0 0-103 15,0 0-183-15,-2 0-165 16</inkml:trace>
  <inkml:trace contextRef="#ctx0" brushRef="#br1" timeOffset="241419.1129">30391 5912 1009 0,'0'0'74'0,"0"0"-73"16,0 0 1-16,0 0 75 16,1 95 7-16,2-64-76 15,-1 4 65 1,1 2-41-16,-1-1-27 0,-2 0 32 16,0-5-37-16,0-6 6 15,0-6-1-15,0-8 12 16,0-8-17-16,0-3 0 15,0 0 6-15,0-17 37 16,2-13-43-16,-1-9 0 16,1-6-10-16,-2-3 8 15,0 1-5-15,0 3 7 16,0 7-15-16,4 5 3 16,2 3 12-16,5 0 0 15,1 7-13-15,0 5 14 16,4 4-6-16,-1 7 5 0,3 6-7 15,-1 0-18-15,2 3 24 16,-4 11-2-16,1 5-12 16,-5 1 1-16,-4 5 14 15,-4-2 0-15,-3 3 1 16,0-1-11-16,-10-1 10 16,-5-3 0-16,-2-8-7 15,2-3 29-15,4-1-22 16,3-7 19-16,3 1-12 15,5-3 32-15,0 0-39 16,0 0 1-16,0 2-5 16,5-1-3-16,10 5 7 15,0-1 0-15,3 4 14 0,-5 1-23 16,-5 0 9-16,-1 4 0 16,-7 0-8-16,0 2 10 15,0-2-2-15,-12 0 0 16,-3-1 8-16,-3-3-9 15,0-2 1-15,-3-4 0 16,4-4-8-16,2 0-12 16,5-4-38-16,8-14-57 15,2-6-353-15</inkml:trace>
  <inkml:trace contextRef="#ctx0" brushRef="#br1" timeOffset="242269.8697">30455 5897 699 0,'0'0'117'0,"0"0"-111"15,0 0 63-15,0 0 12 16,0 0 33-16,3 78-33 15,-3-46-50-15,0 6 39 16,0-1-34-16,0 5-11 16,0-3 29-16,0 1-52 15,0-5 11-15,0-2 3 16,-5-7 6-16,2-4-4 16,2-7-18-16,-2-6 12 15,1-5-11-15,2-3 11 16,0-1-12-16,0 0 22 15,0-2-19-15,0-18 52 16,0-10-55-16,0-9 3 0,0-10-25 16,0-5 22-1,5-1-5-15,4-3-1 0,4 4-18 16,-1 6 13-16,1 6 10 16,1 7 1-16,-2 9-23 15,3 6 21-15,-3 6 2 16,4 6 0-16,-1 5 0 15,4 3-11-15,4 0 11 16,-4 5-2-16,2 12-22 16,-2 5 15-16,-2 5 9 15,-1 5-2-15,-8-1 1 16,-8 3-4-16,0-1 5 0,-11 1 0 16,-14-1-9-1,-5-2 15-15,0-5-6 0,2-4 0 16,4-6 19-1,6-2-25-15,5-8 6 0,4-6-23 16,6 0-90-16,3-13-315 16</inkml:trace>
  <inkml:trace contextRef="#ctx0" brushRef="#br1" timeOffset="242578.5536">31095 5917 459 0,'0'0'402'0,"0"0"-395"16,0 0 73-16,0 0 42 15,-50 75 1-15,36-46-19 16,3 3-70-16,2 2 27 16,2 3-30-16,5 4-13 15,2-1-6-15,0 1-12 16,13-4-20-16,13-9 16 16,5-13-239-16,6-14-366 0</inkml:trace>
  <inkml:trace contextRef="#ctx0" brushRef="#br1" timeOffset="243225.7079">31441 6062 645 0,'0'0'443'0,"0"0"-364"16,0 0-79-16,0 0 5 15,0 0 20-15,0 0-10 16,3 56 36-16,-3-26 2 0,0 1-35 16,0 3 22-1,0-3-19-15,0-4-12 0,-3-5 16 16,0-8-17-16,3-7-8 16,0-4 0-16,0-3 18 15,0 0-18-15,0-4 17 16,0-16-10-16,3-10-7 15,3-4 5-15,-5-4-5 16,2-2 0-16,-3-1-44 16,0 4 44-16,2 3-13 15,-1 2 13-15,2 9-16 16,3 3 17-16,1 6-1 0,1 3 0 16,4 4 6-1,1 3-17-15,4 3 11 0,1 1 0 16,-3 0-9-16,1 5 9 15,-5 12 0-15,-7 4-7 16,-4 1-6-16,0 0 1 16,-1 0 12-16,-16-2 0 15,-1-1-10-15,-2-4 15 16,3-2-5-16,8-6 0 16,4-1 17-16,5-1-26 15,3 1 9-15,17-1 0 16,7 4 0-16,1-2 4 15,-3 2-4-15,-6 3 0 16,-9 0-4-16,-9 2-8 16,-1 1 8-16,-7 4 4 15,-16-2-9-15,-2 6 15 16,-2-1-6-16,2-3 3 0,5-1 17 16,6-5-40-16,9-7 8 15,5-6-287-15,3-4-337 16</inkml:trace>
  <inkml:trace contextRef="#ctx0" brushRef="#br1" timeOffset="243498.5991">31843 6011 983 0,'0'0'78'0,"0"0"-61"0,0 0 113 16,0 0-53-16,0 0-34 16,68 85 46-16,-58-58-81 15,-7 2 20-15,-3 5-5 16,0 0-6-16,-9 3 10 16,-14 1-27-16,-8-2 10 15,-7 0-28-15,-7 0 8 16,-6-3-178-16,-8-3-448 15</inkml:trace>
  <inkml:trace contextRef="#ctx0" brushRef="#br1" timeOffset="244903.6995">22993 7397 230 0,'0'0'358'0,"0"0"-221"16,0 0-62-16,0 0 56 15,0 0 98-15,0 0-155 16,1-33 41-16,-1 33-26 16,0 0-74-16,0 0 45 15,0 0-60-15,0 0 2 16,0 10-15-16,-1 13-17 15,-4 9 30-15,2 5 9 0,0 1 10 16,0-3-16 0,1-4-3-16,1-5 0 0,-1-9-8 15,1-9 18-15,1-4-10 16,0-4 6-16,0-1 6 16,0-21 25-16,0-13-37 15,-2-10 0-15,2-6-13 16,0 4 23-16,0 1-10 15,0 8 0-15,3 9 1 16,6 9-9-16,1 4 8 16,3 6 0-16,-1 5-23 15,1 5 31-15,1 0-8 16,2 7 0-16,0 12-3 16,1 8-4-16,-4 3 7 0,-5 2 0 15,0 4-17-15,-5-2 13 16,-3-1 4-16,0-3 0 15,0-6-10-15,-6-3-35 16,-5-11-153-16,-1-8-108 16,-4-2-415-16</inkml:trace>
  <inkml:trace contextRef="#ctx0" brushRef="#br1" timeOffset="245043.9722">23031 7487 891 0,'0'0'307'0,"0"0"-278"0,0 0-27 15,0 0 56 1,0 0-58-16,0 0 4 0,66 0-10 16,-24-6-52-16,5-11-411 15</inkml:trace>
  <inkml:trace contextRef="#ctx0" brushRef="#br1" timeOffset="245285.6261">23504 7249 424 0,'0'0'613'16,"0"0"-533"-16,0 0-67 0,0 0-12 16,0 0 56-16,0 0-38 15,-63 93 30-15,51-54-5 16,2 2-41-16,4 1 29 15,5-5-32-15,1-2 3 16,0-6-7-16,14-8-1 16,12-12-72-16,1-9-233 15</inkml:trace>
  <inkml:trace contextRef="#ctx0" brushRef="#br1" timeOffset="245823.9377">23701 7316 816 0,'0'0'161'16,"0"0"-153"-16,0 0-8 16,0 0 8-16,0 0 46 15,0 0 46-15,16 98-78 16,-13-68 23-16,-3-1-22 15,0-3 4-15,0-5 6 16,0-8-25-16,0-6 4 16,0-4-12-16,0-3 12 15,0 0 15-15,0-19 18 16,0-10-42-16,0-12 0 16,0 0 5-16,0-5-8 15,0 3 0-15,0 4 3 16,0 8-8-16,0 6 5 0,4 6 0 15,3 5-8-15,2 5 0 16,3 3 8-16,1 4 0 16,2 2-7-16,1 0-5 15,1 2 12-15,-1 7 0 16,-2 1-15-16,0 2 23 16,-3 0-8-16,1 5 0 15,-5 4 2-15,-1 2 10 16,0 3-5-16,-1 2 9 15,0 2 32-15,-1 1-43 16,-3 1 11-16,-1-3 1 16,0-1-7-16,0-6-6 15,0-4-4-15,0-7 0 0,0-3-6 16,2-7-2-16,4-1-128 16,1-13-240-16</inkml:trace>
  <inkml:trace contextRef="#ctx0" brushRef="#br1" timeOffset="246506.7486">24339 7199 846 0,'0'0'117'0,"0"0"-109"16,0 0-1-16,-11 78 116 15,6-47-54-15,2 3-20 16,0 1 21-16,1 1-70 15,1-3 41-15,-2-5-21 0,1-5-17 16,1-9 28 0,-1-5-29-16,2-8-2 0,0-1 31 15,0 0-27 1,0-21 63-16,0-10-67 0,3-9 6 16,3 0-28-16,-1-4 21 15,1 3-10-15,1 7 5 16,2 4-2-16,2 9-1 15,-1 2 9-15,4 7 0 16,-1 3-18-16,0 5 18 16,7 4 0-16,-2 0-12 15,1 0 4-15,-2 7 5 16,-9 7 3-16,-5 3-2 16,-3 2-19-16,0 1 21 15,-14-2 0-15,-3 0-3 16,1-4 20-16,4-5-19 0,7-2 2 15,5-4-4-15,0-2-13 16,15 2 16-16,9 0 1 16,1 2-5-16,-2 2-5 15,-8 3 5-15,-6 3-24 16,-8 4 1-16,-1 1 5 16,0 6 23-16,-16 0 0 15,-5-1-6-15,0-2 27 16,4-3-22-16,3-2 1 15,8-8-22-15,4-7-34 16,2-1-296-16</inkml:trace>
  <inkml:trace contextRef="#ctx0" brushRef="#br1" timeOffset="246725.9297">24733 7258 599 0,'0'0'298'0,"0"0"-266"16,0 0-1-16,37 84 71 15,-29-52-30-15,-5 9-22 16,-3 5-13-16,-2 3-30 0,-16 0-7 16,-7 0 0-1,-6-5-32-15,-7-7-244 0</inkml:trace>
  <inkml:trace contextRef="#ctx0" brushRef="#br1" timeOffset="248163.5752">16707 824 179 0,'0'0'791'0,"0"0"-678"16,0 0-96-16,0 0-16 15,0 0 24-15,0 0-2 16,85-2-12-16,-35 2-6 15,6-3 15-15,2 1-20 16,-4-2 0-16,-7-2 0 16,-8 1-125-16,-12-4-196 15</inkml:trace>
  <inkml:trace contextRef="#ctx0" brushRef="#br1" timeOffset="248430.6287">17040 1115 985 0,'0'0'76'16,"0"0"-46"-16,0 0 108 15,0 0-90-15,89-47-21 0,-49 28-17 16,2 1 10 0,0 2-29-16,-4-4 9 0,-9 0-98 15,-13-4-165-15,-8-1-393 16</inkml:trace>
  <inkml:trace contextRef="#ctx0" brushRef="#br1" timeOffset="248643.9437">17269 741 941 0,'0'0'126'15,"0"0"-126"-15,0 0 9 0,0 0 83 16,0 0 9 0,-3 87-61-16,3-57 18 0,0-1-38 15,0-2-10-15,6-1-6 16,0-2 5-16,2-2-9 15,-1 1 0-15,-3-5-247 16,-2-1-333-16</inkml:trace>
  <inkml:trace contextRef="#ctx0" brushRef="#br1" timeOffset="249281.3137">16877 839 689 0,'0'0'141'0,"0"0"-91"15,0 0 29-15,0 0 98 16,0 0-96-16,0 0-64 16,50-4 21-16,-6-4-35 15,8-4 12-15,4-1-15 16,4 4 14-16,1 1-29 15,-1 0 15-15,-6 2-33 16,-8 3-139-16,-15-1-132 16,-15 3-476-16</inkml:trace>
  <inkml:trace contextRef="#ctx0" brushRef="#br1" timeOffset="249900.1683">16692 2213 396 0,'0'0'638'0,"0"0"-602"16,0 0-25-16,0 0 12 16,0 0 62-16,0 0-82 15,128-24 36-15,-71 14-29 16,4-2-6-16,-1 4-8 15,-5 4 5-15,-10 1-4 16,-12 3-179-16,-13 0-78 16,-14 17-317-16</inkml:trace>
  <inkml:trace contextRef="#ctx0" brushRef="#br1" timeOffset="250124.6645">16729 2707 615 0,'0'0'338'0,"0"0"-296"15,0 0 61-15,0 0 9 0,0 0-27 16,0 0-48-16,57-27-35 16,-18 7 13-16,2 1-15 15,-2-1-13-15,-9-2-70 16,-9-4-257-16,-11-2-262 15</inkml:trace>
  <inkml:trace contextRef="#ctx0" brushRef="#br1" timeOffset="250348.8905">16833 2241 1093 0,'0'0'113'0,"0"0"-113"15,0 0-3-15,0 0 3 16,0 0 41-16,0 0 5 16,22 93-16-16,-16-57 7 0,-2 3-32 15,-1 2 6-15,-2-7-11 16,1-5 18-16,-1-11-19 16,2-10 1-16,2-8-110 15,5-5-166-15,7-28-407 16</inkml:trace>
  <inkml:trace contextRef="#ctx0" brushRef="#br1" timeOffset="250549.8676">17048 2241 951 0,'0'0'121'0,"0"0"-86"15,0 0-35-15,0 0 55 16,0 0-1-16,0 0 20 15,18 70-13-15,-12-37-50 16,1 3-6-16,-2 4-5 16,0 2 9-16,1 1-19 15,-3-6-36-15,-3-8-335 16</inkml:trace>
  <inkml:trace contextRef="#ctx0" brushRef="#br1" timeOffset="252140.6805">26433 7377 608 0,'0'0'352'0,"0"0"-230"16,0 0-6-16,0 0-79 16,0 0 39-16,0 0-51 15,57-21-1-15,-34 21-27 16,0 0 3-16,-2 0-19 15,-4 13 0-15,-6 1-238 16,-9 3 4-16,-2 0-304 16</inkml:trace>
  <inkml:trace contextRef="#ctx0" brushRef="#br1" timeOffset="252265.3842">26472 7529 669 0,'0'0'147'0,"0"0"-146"15,0 0 117-15,0 0-48 16,0 0 23-16,0 0 0 15,88 7-89-15,-43-15-8 16,0-3-156-16,-8-5-622 16</inkml:trace>
  <inkml:trace contextRef="#ctx0" brushRef="#br1" timeOffset="252753.9609">27279 7285 734 0,'0'0'274'16,"0"0"-269"-16,0 0-10 16,0 0 15-16,-3 79 18 15,3-43 49-15,4 1-54 16,1 0 30-16,0-3-50 15,-2-3 24-15,-3-7 6 16,0-5-31-16,0-8 29 0,0-8-31 16,0-3 1-16,0 0 39 15,0-17-3-15,0-9-30 16,0-10-7-16,-6-7 17 16,1-2-31-16,-1-1 14 15,2 2 0-15,4 7-12 16,0 9 2-16,1 7 10 15,16 6 0-15,0 6-6 16,1 7-7-16,6 2 13 16,2 0 0-16,-1 6-21 15,-4 13 23-15,-5 6-2 16,-8 2 0-16,-8 4 11 0,0 0-13 16,-17-3 2-16,-10-2 0 15,-1-5-17-15,1-5 30 16,5-4-23-16,8-7 10 15,11-5-213-15,3 0-99 16</inkml:trace>
  <inkml:trace contextRef="#ctx0" brushRef="#br1" timeOffset="253001.5966">27683 7319 466 0,'0'0'503'0,"0"0"-438"16,0 0-27-16,0 0 70 15,-86 72-38-15,77-39-64 16,6 1 37-16,3 3-43 16,0-3 10-16,7-3-14 15,9-4 12-15,4-4-8 16,7-10 0-16,3-11-257 15,1-2-670-15</inkml:trace>
  <inkml:trace contextRef="#ctx0" brushRef="#br1" timeOffset="253617.7678">28000 7431 1038 0,'0'0'29'0,"0"0"-15"0,0 0-9 16,0 0 84-16,0 0-28 15,-12 88-54-15,12-61 47 16,0 4-42-16,-2-1-12 16,1-2 41-16,-1-2-37 15,2-5 15-15,-1-5-16 16,-1-8 20-16,2-4-23 15,0-4 0-15,0 0 0 16,0-12 19-16,0-12-6 0,0-5-13 16,0-5 0-1,0 0 5-15,0 2-21 0,0-1 16 16,0 5-5-16,2 2-16 16,5 1 13-16,2 0 8 15,4 0 0-15,3 5-25 16,0 2 17-16,2 5 5 15,0 5-8-15,-2 6-6 16,-3 2 1-16,-3 0 16 16,-6 10-2-16,-4 7 8 15,0 5-16-15,0 1 10 16,-11 0 0-16,-2-1-15 16,0-4 20-16,4-2-5 15,4-5 0-15,5-3 16 0,0-1-28 16,0-3 12-16,14 1 0 15,3 3-10-15,-1 1 23 16,-2 2-13-16,-6-1 0 16,-7 2 9-16,-1 0-20 15,0 0 11-15,-13 2 0 16,-7 3-9-16,1-3 19 16,3-1-10-16,2-4 0 15,7-4-10-15,7-5 9 16,0 0-354-16,9-9-575 15</inkml:trace>
  <inkml:trace contextRef="#ctx0" brushRef="#br1" timeOffset="253881.6524">28472 7484 898 0,'0'0'30'0,"0"0"-23"16,0 0 98-16,0 0-22 15,-39 86-40-15,26-54 23 0,0 2-60 16,-5 1 48 0,1 4 15-16,-2-3-64 15,0-1 54-15,4-6-59 0,0-3 9 16,6-9-18-16,6-6 9 15,3-11-76-15,0 0-348 16</inkml:trace>
  <inkml:trace contextRef="#ctx0" brushRef="#br1" timeOffset="254369.5956">28614 7665 902 0,'0'0'152'0,"0"0"-152"16,0 0 0-1,0 0 127-15,0 0-92 0,0 73 19 16,0-47-7-16,0 0-43 16,0 1 34-16,0-3-23 15,-6-1-5-15,2-6-4 16,1-6 4-16,0-6-10 15,3-5 5-15,0 0 7 16,0-11 28-16,0-14-40 16,6-7 4-16,1-4-13 15,-3 0 11-15,-1 0-2 16,2 5 0-16,1 6 11 16,2 5-19-16,2 3 8 15,0 4 0-15,3 5-10 0,3 4 12 16,1 3-2-16,-1 1 0 15,-2 0 6-15,0 4-16 16,-4 8 10-16,1 4 0 16,-5 4-15-16,-3 3 21 15,-3 0-6-15,0 5 0 16,-3 1 11-16,-10-3-20 16,-3-2 9-16,2-4 0 15,-1-4-8-15,2-6-66 16,0-6-191-16,3-4-261 15</inkml:trace>
  <inkml:trace contextRef="#ctx0" brushRef="#br1" timeOffset="254506.2607">28668 7799 739 0,'0'0'309'0,"0"0"-229"16,0 0-28-16,0 0 37 15,0 0-64-15,0 0-6 16,103-2-19-16,-74 4-12 15,-2-2-192-15,-6 0-660 16</inkml:trace>
  <inkml:trace contextRef="#ctx0" brushRef="#br1" timeOffset="254786.8007">29004 7514 820 0,'0'0'143'0,"0"0"-127"16,0 0 12-16,0 0 83 15,0 0-24-15,0 0 8 16,93 75-64-16,-78-44-11 16,-3 3 15-16,-1-2-18 15,-10 3-9-15,-1 1-7 16,0-1 16-16,-9 2-13 15,-10-5-4-15,-3-3 0 16,-2 0 4-16,1-5-4 16,-1-3-6-16,5-8-200 15,2-11-582-15</inkml:trace>
  <inkml:trace contextRef="#ctx0" brushRef="#br1" timeOffset="255348.9499">29618 7757 857 0,'0'0'101'15,"0"0"-95"-15,0 0 123 16,0 0-10-16,0 0-63 0,0 0 29 15,-15 26-66-15,15-26 21 16,0 0 11-16,5 0-38 16,9-6 40-16,2-3-51 15,-3 2-1-15,-6 3 10 16,-4 2 10-16,-3 2-21 16,0 0 0-16,0 0 11 15,0 0-2-15,0 0-9 16,0 0 0-16,0 0 0 15,0 0 10-15,0 0-10 16,0 0 0-16,0 0 11 16,0 0-25-16,0 0 14 15,0 0 0-15,0-1-19 16,0-1 3-16,0 2-21 16,-1-3-35-16,-4-4-123 0,1 0-128 15,-1-4-562-15</inkml:trace>
  <inkml:trace contextRef="#ctx0" brushRef="#br1" timeOffset="256316.2963">30052 7546 819 0,'0'0'120'0,"0"0"-85"16,0 0-30-16,0 0 103 15,0 0 18-15,0 75-83 16,-5-44-2-16,2 0 5 16,3 1-39-16,-1-6 27 15,1-3-33-15,0-6 10 16,-2-8-5-16,2-4-4 16,0-5-2-16,0 0 22 0,0-3-9 15,0-17 14-15,0-7-27 16,0-7 0-16,0-3-14 15,0-2 14-15,0 3 0 16,0 2-1-16,2 5-8 16,5 5 3-16,3 7 6 15,4 0 0-15,3 6-25 16,2 5 25-16,3 2 0 16,1 4 0-16,-1 0 5 15,1 4-5-15,-3 16 0 16,-5 0 0-16,-5 7-23 15,-9 1 22-15,-1 1 1 0,-6-1 0 16,-18-1 16 0,-1-3-18-16,-4-3 2 0,5-6 0 15,10-5-14-15,8-5 14 16,6-5-133-16,6-8-243 16</inkml:trace>
  <inkml:trace contextRef="#ctx0" brushRef="#br1" timeOffset="256581.9226">30559 7570 902 0,'0'0'140'0,"0"0"-57"15,0 0-18-15,0 0 28 16,0 0-73-16,0 0 13 15,-76 64 9-15,69-34-31 16,2 1 25-16,5-1-36 16,0 2 17-16,0-4-18 15,2-3 9-15,10-5-8 16,5-9 0-16,7-9-94 16,6-2-201-16,4-13-565 15</inkml:trace>
  <inkml:trace contextRef="#ctx0" brushRef="#br1" timeOffset="257168.4847">30849 7620 945 0,'0'0'201'0,"0"0"-114"0,0 0-61 15,0 0 32-15,0 0-37 16,0 0 6-16,-5 40 21 15,5-17-31-15,0 1 10 16,0 1-27-16,0 1 5 16,0-2 7-16,0-3-9 15,-1-4-3-15,-1-6 0 16,1-6 21-16,1-5-21 16,0 0 0-16,0-3 0 0,0-16 7 15,1-7-7-15,5-4 0 16,0-3 0-16,0 1-19 15,-3 1 5-15,1 1 8 16,1 8 6-16,1 4-12 16,2 2 14-16,2 5-2 15,2 4 0-15,2 2 2 16,0 1-5-16,2 4 3 16,-1 0 0-16,-4 7-29 15,1 7 29-15,-8 2 0 16,-4 1-10-16,0 1 10 15,-6-1 0-15,-7-1 0 16,2-4 1-16,5-1-17 16,2-5 19-16,4 0-3 15,0 0 0-15,0-1 15 0,4 2-19 16,10 1 4-16,-1 1 0 16,-2 2-19-16,-7 0 29 15,-4 4-10-15,0 2 0 16,-10 0 8-16,-10 2-12 15,1-2 4-15,0-2 0 16,6-5-17-16,6-6 17 16,7-4-35-16,2 0-185 15,20-19-239-15</inkml:trace>
  <inkml:trace contextRef="#ctx0" brushRef="#br1" timeOffset="257420.9462">31233 7582 806 0,'0'0'168'0,"0"0"-141"16,0 0-15-16,0 0 110 16,0 0-48-16,0 0-5 15,72 72-10-15,-57-44-52 16,-6 3 19-16,-9 2-26 15,0 2 4-15,-6 0-9 16,-18-2 13-16,-6-3-8 16,-7-2 0-16,-5-7-180 0,0-6-416 15</inkml:trace>
  <inkml:trace contextRef="#ctx0" brushRef="#br1" timeOffset="262940.4869">30944 7662 788 0,'0'0'105'0,"0"0"-23"15,0 0 34-15,0 0-9 16,0 0 1-16,0 0-82 0,0 0-19 16,-17-31-7-16,14 46 2 15,0 8-2-15,-4 4 14 16,0 5-4-16,-1 5 9 15,-2 1-8-15,-1-1-9 16,2-2 7-16,-1-2 4 16,1 1-13-16,2-4 0 15,-3-3 12-15,4-3-10 16,2-8-2-16,0-9 0 16,4-3-6-16,0-4 29 15,0 0-18-15,0-5 19 16,0-15-4-16,8-9-1 15,0-2-19-15,3-1 0 16,-1 1-6-16,0-1 7 0,1 3-1 16,-2-2 0-16,4 3 0 15,-1 3-14-15,3 3 8 16,-1 5 6-16,-1 1-6 16,0 4 1-16,1 3 5 15,-1-1 0-15,1 1 4 16,4 1-15-16,-1 5 11 15,0 0 0-15,-1 3-4 16,-4 0 12-16,0 0-8 16,1 1 0-16,-2 11 4 15,-1 4-18-15,-4 2 14 16,-1 2 0-16,-5 5-4 16,0 1 12-16,0 3-8 0,0 3 0 15,-5-2 5-15,-2 0 13 16,-2 0-17-16,3 2-1 15,-2-4 5-15,2-2 1 16,1-3-6-16,2-7 0 16,0-7 9-16,3-3-14 15,0-6 5-15,0 0-40 16,0-10-65-16,0-14-396 16</inkml:trace>
  <inkml:trace contextRef="#ctx0" brushRef="#br1" timeOffset="263097.724">30971 7945 777 0,'0'0'179'15,"0"0"-145"-15,0 0 24 16,0 0 45-16,0 0-33 16,80 0-62-16,-39 0 4 15,0 0-24-15,-3 0-328 16</inkml:trace>
  <inkml:trace contextRef="#ctx0" brushRef="#br1" timeOffset="265185.977">31238 6834 608 0,'0'0'160'16,"0"0"-97"-16,0 0-13 16,0 0 55-16,0 0-45 15,0 0 13-15,0 0-11 16,0 0-54-16,46-40 31 16,-45 40-32-16,2 0 13 0,0 0-20 15,-1 9 0 1,-1 8 0-16,-1 5 35 0,0 5-24 15,0 4 2-15,0 0-13 16,0-4 21-16,0-6-24 16,0-8 3-16,3-6-11 15,14-7-40-15,2 0-179 16,5-15-164-16</inkml:trace>
  <inkml:trace contextRef="#ctx0" brushRef="#br1" timeOffset="265396.0994">31503 6878 597 0,'0'0'152'0,"0"0"-89"15,0 0 14-15,0 0-46 0,0 0-4 16,0 0 0 0,2 33 13-16,-2-8 10 0,0 1-32 15,0 1-9-15,0-5 3 16,0-2-2-16,0-6-10 15,0-6 0-15,0-7-104 16,0-1-77-16,6-4-398 16</inkml:trace>
  <inkml:trace contextRef="#ctx0" brushRef="#br1" timeOffset="265819.6731">31241 6869 483 0,'0'0'187'15,"0"0"-158"-15,0 0 10 16,0 0 29-16,0 0 35 0,0 0-39 16,33 72-27-1,-23-43 20-15,-1 4-57 0,2-1 21 16,3 1-9-16,1-6-7 15,5-5 11-15,2-7-11 16,4-11-5-16,5-4 16 16,6-2-10-16,2-17-12 15,0-6-95-15,-3 2-72 16,-4-4-88-16,-3 2-216 16</inkml:trace>
  <inkml:trace contextRef="#ctx0" brushRef="#br1" timeOffset="268183.722">21736 8422 677 0,'0'0'184'0,"0"0"-104"15,0 0-52-15,0 0 96 16,0 0-49-16,0 0-51 15,-1 31 3-15,-5-7-26 16,0 3 65-16,-1 2-35 16,4 0-11-16,0-1 33 15,3-3-49-15,-2-5 8 16,2-8-11-16,0-7 21 0,0-1-25 16,0-4 3-1,-1 0 0-15,-2-19 28 0,1-9-19 16,-1-7-9-16,2-5 0 15,1 0 10-15,0 2-18 16,0 4 8-16,0 9 0 16,7 9-16-16,5 4 13 15,1 7 3-15,1 2 0 16,1 3 7-16,0 0-23 16,1 10 16-16,-1 5 0 15,-2 4-7-15,-4-2 10 16,-6 5-3-16,-3-1 0 0,0 0 7 15,-12-1-12 1,-4-5 5-16,3-2 0 0,2-7-13 16,7-1 13-16,4-5-70 15,7-5-206-15,20-19-611 16</inkml:trace>
  <inkml:trace contextRef="#ctx0" brushRef="#br1" timeOffset="268401.0458">22129 8392 843 0,'0'0'129'16,"0"0"-50"-16,0 0 42 15,0 0-28-15,0 0-43 0,-90 5 25 16,73 18-66 0,1 4-8-16,7 7 25 0,9-1-7 15,0 4-19-15,8-3 0 16,16-4 16-16,2-3-23 15,6-8 7-15,2-6-49 16,-3-13-249-16,1 0-465 16</inkml:trace>
  <inkml:trace contextRef="#ctx0" brushRef="#br1" timeOffset="268873.3183">22376 8451 189 0,'0'0'750'0,"0"0"-636"16,0 0-49-16,0 0-12 16,0 0-41-16,0 0 9 15,-6 35 28-15,6-10-31 16,0 4 6-16,0 1 17 16,0-2-36-16,0-2 29 15,2-3-29-15,-1-6 10 16,1-7-11-16,-1-8-3 15,1-2-1-15,1 0 22 16,1-11-18-16,4-14 6 16,-2-8-10-16,-2-3 15 15,-1-4-37-15,2 1 20 16,-1 5-31-16,3 4 22 0,-1 9-2 16,2 4 13-1,1 5 0-15,3 3 2 0,0 4-7 16,3 2 5-16,0 3 0 15,4 0-16-15,-1 0 28 16,1 5-12-16,-1 11 0 16,-4 5-1-16,-4 3-11 15,-3 5 13-15,-2 0-1 16,-4 2 33-16,-1-2-27 16,0 1 11-16,0-2-4 15,-1-7 3-15,-4-3-18 16,4-6 2-16,-1-6 0 0,0-6-67 15,-1 0-316 1</inkml:trace>
  <inkml:trace contextRef="#ctx0" brushRef="#br1" timeOffset="269038.7012">22461 8579 768 0,'0'0'234'0,"0"0"-118"15,0 0-86-15,0 0 15 16,0 0-29-16,85-19 0 16,-52 16-32-16,-2-3-65 15,-4 0-580-15</inkml:trace>
  <inkml:trace contextRef="#ctx0" brushRef="#br1" timeOffset="269401.259">22960 8456 942 0,'0'0'35'0,"0"0"-16"15,0 0 73-15,0 0 22 16,-27 81-55-16,16-50-15 16,-1 4 19-16,-3 2-45 15,0-1 2-15,1 1 6 16,2-4-18-16,2-5 4 15,3-5-12-15,7-9 5 16,0-6-21-16,0-8-152 16,9-4-337-16</inkml:trace>
  <inkml:trace contextRef="#ctx0" brushRef="#br1" timeOffset="270036.1932">23092 8560 795 0,'0'0'248'0,"0"0"-218"15,0 0-15-15,0 0 44 16,0 0 23-16,0 0 2 16,0 72-42-16,0-48-13 15,0 1 22-15,0 1-50 16,0-1 28-16,0-1-14 0,0-2-9 15,0-3 9-15,-1-7-15 16,1-3 0-16,0-5-1 16,0-4 14-16,0 0-13 15,0-6 5-15,0-13 14 16,0-10-22-16,0-4 3 16,0-1-16-16,0-1 13 15,0 6-32-15,3 4 35 16,0 3 0-16,0 2 9 15,3 3-16-15,-2 0 7 16,5 4 0-16,0 4-11 16,2 2 15-16,2 6-4 15,0 1 0-15,-2 0 6 16,-1 2-22-16,-4 10 14 16,-4 4 2-16,-2 1-16 0,0-2 20 15,-6 2-4-15,-9-1 0 16,4-4 1-16,5-1-6 15,5-3 5-15,1-3 0 16,0 0-12-16,7-3 31 16,10 3-19-16,1-2 0 15,1 5 10-15,-5 1-23 16,-3 3 13-16,-11 2 0 16,0 2-10-16,0 2 19 15,-17 1-9-15,-6-2 0 16,2 0 7-16,3-5-14 15,5-2 7-15,6-6 0 16,7-4-6-16,0 0-4 16,10-14-182-16,14-12-570 0</inkml:trace>
  <inkml:trace contextRef="#ctx0" brushRef="#br1" timeOffset="270319.4092">23465 8430 789 0,'0'0'158'15,"0"0"-128"-15,0 0 44 16,0 0 43-16,0 0-14 0,91 43-63 16,-67-19 11-16,-4-1-20 15,-4 4-30-15,-7 1 28 16,-8 1-22-16,-1 4-7 15,-10 1 32-15,-19 2-21 16,-5-3 11-16,0-1-22 16,-1-2 10-16,7-6-12 15,7-4 2-15,9-9-48 16,5-10-207-16,7-1-547 16</inkml:trace>
  <inkml:trace contextRef="#ctx0" brushRef="#br1" timeOffset="281468.1825">23974 8629 362 0,'0'0'372'0,"0"0"-297"0,0 0-7 16,0 0 53-16,0 0 4 16,0 0-26-16,1-19-80 15,-1 19-17-15,0 0-2 16,-6 10 19-16,-7 6-3 15,1 4 6-15,2 2-16 16,7 2 47-16,3 3-49 16,0 1 6-16,8 0 20 15,6-2-19-15,1 1 1 16,-2-5-12-16,-4-5 12 16,-2-5-10-16,-4-7-2 15,-3-2 0-15,0-3 6 16,0 0 11-16,0-11-11 15,-5-9-6-15,-4-6 5 16,0-3-17-16,1 0 12 16,1-2 0-16,6 2-1 0,1 3 8 15,0 3-24-15,3 1 17 16,10 3-21-16,0 7 5 16,4 2 4-16,-2 4-5 15,-2 5 14-15,0 1-42 16,-2 0 33-16,-2 0 10 15,0 10 2-15,-5 3-20 16,1 1 20-16,-3 2 0 16,-2 2-2-16,0 1 13 15,0 4-11-15,-7-1 0 0,-2-3 1 16,3-1-20-16,2-5 22 16,1-2-6-16,3-11-37 15,0 0-341-15</inkml:trace>
  <inkml:trace contextRef="#ctx0" brushRef="#br1" timeOffset="281745.9948">24380 8606 812 0,'0'0'71'0,"0"0"-70"0,0 0 68 16,0 0 30-16,0 0-39 16,0 0 26-16,-82 87-67 15,76-58 10-15,1 2 41 16,2 1-55-16,3-3 3 16,0-1-18-16,2-1 24 15,14-5-34-15,2-5 10 16,1-8-138-16,2-9-243 15</inkml:trace>
  <inkml:trace contextRef="#ctx0" brushRef="#br1" timeOffset="282417.7039">24590 8678 845 0,'0'0'92'15,"0"0"-2"-15,0 0 64 16,0 0-90-16,0 0 19 16,0 0-83-16,0 5 0 15,0 14 12-15,-2 3-4 16,-2 3 15-16,2 1 6 16,1 0-25-16,-1 1 32 15,2-5-36-15,0 2 1 0,0-8 6 16,0-3 7-1,0-5-14-15,0-4 0 0,0-4 26 16,0 0-22-16,0-5-4 16,0-15 1-16,0-6 1 15,0-2 6-15,0-3-8 16,0-2 0-16,0 0-1 16,-1 1-18-16,1 3 19 15,0 3 0-15,0 6-12 16,1 1 11-16,7 5 1 15,-1 0 0-15,5 3 10 16,0 1-20-16,0 2 10 16,3 3 0-16,-3 5-21 15,1 0 18-15,-2 0-1 0,-5 16 3 16,-5 3-11-16,-1 4 2 16,0 0 10-16,-1-3 0 15,-8-1-15-15,1-5 20 16,4-4-5-16,-2-4 0 15,6-4 21-15,0 2-32 16,0 0 11-16,6 0 0 16,6 2-11-16,3-1 22 15,-2 4-11-15,-4 0 0 16,-3 3 7-16,-4 0-19 16,-2 2 12-16,0 3 0 15,-8-2-10-15,-7-1 20 16,-4 2-10-16,1-2 0 15,6-5 15-15,4-2-25 16,8-7 10-16,0 0-16 0,0-10-20 16,19-11-370-16,4-7-230 15</inkml:trace>
  <inkml:trace contextRef="#ctx0" brushRef="#br1" timeOffset="282720.8132">24909 8588 801 0,'0'0'136'0,"0"0"-95"0,0 0 59 16,0 0-12-16,0 0-48 16,0 0 12-16,69 44-48 15,-59-24 23-15,-5 4-9 16,-4 1-3-16,-1 0 24 15,0 3-33-15,-4 3-5 16,-11-1 40-16,-6-1-30 16,-1 1 3-16,0-1-14 15,-3 0 23-15,-2-2-25 16,-1-3 2-16,1-5 0 16,2-4-13-16,8-8 9 15,4-5-93-15,5-2-242 16</inkml:trace>
  <inkml:trace contextRef="#ctx0" brushRef="#br1" timeOffset="283371.8803">25439 8716 972 0,'0'0'108'0,"0"0"-50"0,0 0-15 16,0 0-39-16,0 0 23 15,98-3-27-15,-76 3-17 16,-4 0-102-16,-9 16-146 15,-9 1-258-15</inkml:trace>
  <inkml:trace contextRef="#ctx0" brushRef="#br1" timeOffset="283508.3867">25489 8919 589 0,'0'0'156'16,"0"0"-83"-16,0 0 70 15,0 0-54-15,0 0-8 0,0 0 24 16,66 25-100-1,-21-27 9-15,7-5-14 0,-3-3-318 16</inkml:trace>
  <inkml:trace contextRef="#ctx0" brushRef="#br1" timeOffset="284316.6606">26280 8669 888 0,'0'0'81'0,"0"0"68"0,0 0-106 16,0 0-39-16,0 0 24 16,0 0 8-16,-2 52 34 15,4-20-14-15,1 3-48 16,1 3 54-16,-1 0-42 16,0 1-11-16,0-3 20 15,0-5-15-15,-1-7-14 16,-1-7 0-16,2-9 11 15,-3-5-9-15,1-3-2 16,-1 0 0-16,2-10 13 16,-2-12 0-16,0-7-13 0,0-1 0 15,0-3 5 1,-3 4-20-16,-3 2 15 0,2 1-6 16,2 4-5-16,2-1-5 15,0 1 12-15,0-3 4 16,0 3-4-16,2-2-10 15,8 2 8-15,1 1 1 16,1 1-10-16,2 3 4 16,0 4 11-16,1 4 0 15,-3 5 5-15,1 4-29 16,1 0 24-16,2 0 0 16,0 12-9-16,1 2 13 15,-4 3-4-15,-4 3 0 16,-2-1 7-16,-5 3-17 15,-2-3 10-15,0-1 0 16,-13-1-7-16,-4 1 17 16,-1-6-10-16,3-1 0 0,2-2 7 15,6-4-17-15,3-2 10 16,4-3-258-16,0 0-372 16</inkml:trace>
  <inkml:trace contextRef="#ctx0" brushRef="#br1" timeOffset="284689.7343">26842 8615 665 0,'0'0'199'0,"0"0"-185"16,0 0 65-16,0 0 7 15,-81 63 4-15,64-34 14 16,2 4-64-16,0 4 16 0,4 2 15 15,4 2-69 1,7-5 36-16,0-2-38 0,0-7 4 16,15-5-11-16,7-8 7 15,6-10-30-15,7-4-192 16,1-11-446-16</inkml:trace>
  <inkml:trace contextRef="#ctx0" brushRef="#br1" timeOffset="285341.0223">27088 8719 356 0,'0'0'642'0,"0"0"-550"16,0 0-46-16,0 0 18 15,0 0-62-15,0 0 85 16,6 41-20-16,-5-16-65 15,-1 1 53-15,0 5-53 16,0-4 5-16,0-1 11 16,0-2-13-16,0-6-5 15,0-5 0-15,0-4 27 16,0-7-29-16,0-2 2 16,0 0 0-16,0-14 7 15,0-13 1-15,0-2-8 16,0-4 0-16,0-1 5 15,0-1-19-15,0 4 14 16,0 3 0-16,0 5-31 16,0 1 37-16,0 3-6 0,0 2 0 15,4 0 16 1,5-2-23-16,1 2 7 0,6 2 0 16,0 2-19-16,1 6 16 15,-2 6 3-15,0 1 0 16,-4 2 6-16,-3 12-19 15,-5 6 13-15,-3 2 0 16,0-1-24-16,0 0 29 16,-3-3-5-16,-7-1 0 15,1-2 15-15,3-6-17 0,1-1 2 16,5-3 0 0,0-1-21-16,0-1 21 0,8 1-13 15,6 2 12-15,-1 1-47 16,-1 2 43-16,-6 3-9 15,-4 3 6-15,-2 2-13 16,-2 2 16-16,-13 3 5 16,-7-3 0-16,-1 1 17 15,2-6-19-15,5-2 2 16,7-5 0-16,6-7-13 16,3 0 13-16,4-11-276 15,22-14-729-15</inkml:trace>
  <inkml:trace contextRef="#ctx0" brushRef="#br1" timeOffset="285617.2931">27522 8676 650 0,'0'0'295'16,"0"0"-208"-16,0 0-40 15,0 0 51-15,0 0-25 16,0 0-13-16,-25 60 13 16,17-31-54-16,-3 0 33 0,-2 3-36 15,-1 2-11 1,-3 1 19-16,-1 1-4 0,5-6-20 16,0-1 0-16,5-8 23 15,4-4-44-15,4-5 21 16,0-7-142-16,0-5-236 15</inkml:trace>
  <inkml:trace contextRef="#ctx0" brushRef="#br1" timeOffset="286257.856">27658 8858 794 0,'0'0'195'0,"0"0"-154"16,0 0-30-16,0 0 108 0,0 0-63 16,0 0-37-1,-14 95 40-15,11-65-54 0,-2-2 35 16,0 0 0-16,-2-4-33 16,-1-2 38-16,2-6-32 15,1-4-10-15,1-6 10 16,4-4 0-16,0-2-13 15,0 0 20-15,0-14-3 16,0-8-14-16,0-5-3 16,0-3 0-16,0-1-16 15,0 0 23-15,4 0-7 16,-1 6 0-16,4 1 9 16,2 7-24-16,1 1 15 15,5 2 0-15,-1 3-11 16,0 2 11-16,0 1 0 0,-1 6-1 15,-2 2 22 1,-4 0-33-16,2 0 12 0,-3 2 0 16,-2 12-19-16,0 3 25 15,-1 2-6-15,-3 6 0 16,0 2 18-16,0-1-17 16,0 1-1-16,0-1 0 15,0-3-9-15,0-2 24 16,0-1-15-16,0-3 0 15,0-5-55-15,0-7-158 16,0-5-397-16</inkml:trace>
  <inkml:trace contextRef="#ctx0" brushRef="#br1" timeOffset="286427.2198">27724 8998 137 0,'0'0'840'0,"0"0"-738"15,0 0 8-15,0 0-88 16,0 0-16-16,0 0 2 16,68-8-8-16,-45 1-158 15,-2-4-368-15</inkml:trace>
  <inkml:trace contextRef="#ctx0" brushRef="#br1" timeOffset="286725.0352">28000 8673 871 0,'0'0'83'16,"0"0"-34"-16,0 0 52 15,0 0 4-15,0 0-14 16,0 0-55-16,56 76 47 15,-42-51-66-15,-5 2-16 16,-3 0 24-16,-5 3 0 16,-1 3-23-16,0 1-2 15,-12 0 21-15,-6-1 1 0,-1-6-22 16,-2-4 0-16,0-2-9 16,0-2 21-16,2-2-28 15,0-5-19-15,3-5-311 16</inkml:trace>
  <inkml:trace contextRef="#ctx0" brushRef="#br1" timeOffset="287640.0874">28392 8758 901 0,'0'0'105'0,"0"0"-28"16,0 0-58-16,0 0 106 15,0 0-29-15,-3 80-69 16,1-49 32-16,1 6-14 16,-1 1-40-16,-1-1 51 15,0 1-45-15,0-8-7 16,2-3 5-16,-2-9 15 15,3-6-24-15,0-8 0 16,0-4 5-16,0 0 4 16,0-18-9-16,0-9 0 15,0-4-2-15,0-6 17 0,0-3-16 16,0 0 1 0,0-3-10-16,0 4-16 0,1 6 22 15,8 6 4-15,2 5-19 16,5 7 2-16,-1 1 14 15,3 8 1-15,1 3-3 16,-2 3-16-16,2 0 21 16,-2 0 0-16,-1 12-11 15,-4 7 18-15,-6 0-7 16,-6 7 0-16,0-1 4 16,-1 2-20-16,-18 2 18 15,-4-4-2-15,-1-2 0 16,2-4 13-16,8-6-13 15,8-6 0-15,6-7-95 16,0 0-195-16,12-19-642 0</inkml:trace>
  <inkml:trace contextRef="#ctx0" brushRef="#br1" timeOffset="287895.6369">28836 8770 817 0,'0'0'222'16,"0"0"-105"-16,0 0-90 0,0 0 16 15,0 0 34-15,0 0-33 16,-36 46 29-16,19-18-56 16,0 2 2-16,2 2 11 15,3 1-16-15,6-2-2 16,4-3-12-16,2-1 2 15,0-4-14-15,13-9 12 16,12-8-214-16,5-6-325 16</inkml:trace>
  <inkml:trace contextRef="#ctx0" brushRef="#br1" timeOffset="288421.6488">29118 8866 883 0,'0'0'95'15,"0"0"-90"-15,0 0 88 16,0 0 30-16,0 0-50 16,0 0 8-16,3 78-74 15,-3-55 45-15,0 2-39 16,-7-2-11-16,-2 1 30 15,1-5-21-15,1-2-9 16,3-7-2-16,2-6 28 16,2-4-33-16,0 0 5 15,0-4 0-15,0-16 9 0,6-5-1 16,7-5-8-16,-2-2 0 16,-1-4 17-16,2 0-25 15,-4 7 8-15,-2 5 0 16,0 7-25-16,1 3 27 15,-3 6-2-15,1 2 0 16,-2 5 9-16,3-1-19 16,1 2 10-16,1 0 0 15,2 0-17-15,-2 6 20 16,2 8-3-16,-4 1 0 16,-1 6 10-16,-2 4-15 15,-3 2 5-15,0-1 0 16,0 1-14-16,0 0 17 15,-3-3-3-15,-6-5 0 16,1-2 19-16,1-5-27 0,2-7 8 16,2-5-66-16,0 0-179 15,0-8-722-15</inkml:trace>
  <inkml:trace contextRef="#ctx0" brushRef="#br1" timeOffset="288578.7003">29190 8978 772 0,'0'0'98'0,"0"0"-7"15,0 0-30-15,0 0-48 16,94 14-13-16,-68-14-74 16,0 0-606-16</inkml:trace>
  <inkml:trace contextRef="#ctx0" brushRef="#br1" timeOffset="288852.2364">29554 8763 880 0,'0'0'44'16,"0"0"41"-16,0 0 68 0,0 0-86 15,0 0 30-15,0 0-41 16,64 94-40 0,-55-65 22-16,-3 5-23 0,-3 3 7 15,-3 1 16 1,0-1-7-16,-20 0-31 0,-5-2 0 16,-8-1 0-16,-7-1-16 15,-3-5-65-15,-5-7-258 16</inkml:trace>
  <inkml:trace contextRef="#ctx0" brushRef="#br1" timeOffset="294990.2119">21931 10062 811 0,'0'0'17'16,"0"0"8"-16,0 0-17 15,0 0 79-15,0 0 30 16,-35 87-108-16,34-57 74 16,1 4-47-16,0 4-14 15,0 1 54-15,0-1-76 16,0-5 23-16,0-5-2 16,0-4 0-16,0-10-2 15,0-6-19-15,0-4 3 16,0-4-6-16,0 0 29 15,0-12-11-15,0-14 4 0,0-8 8 16,0-5-33-16,-5-2 6 16,1 2 0-16,2 1-17 15,2 9 22-15,0 5-5 16,0 2 0-16,0 2 16 16,8 1-21-16,6 0 5 15,3 4 0-15,4 3-9 16,-2 5 9-16,-5 4 0 15,-1 3 0-15,-1 0 6 16,-3 11-14-16,-2 6 8 16,1 4 0-16,-4 3-19 15,-4 2 23-15,0-1-4 0,0 1 0 16,-1-1 18 0,-14-3-23-16,-2-2 5 0,1-3 0 15,4-6-16-15,3-2 16 16,6-9-56-16,3 0-305 15</inkml:trace>
  <inkml:trace contextRef="#ctx0" brushRef="#br1" timeOffset="295278.013">22360 10110 825 0,'0'0'103'0,"0"0"-46"0,0 0 41 16,0 0-85-16,0 0 44 15,0 0-2-15,-78 34-49 16,65-14 79-16,0 6-48 16,2 3 2-16,1 5 21 15,5 1-50-15,5 1 1 16,0-5-11-16,2 0 25 15,14-9-32-15,9-2 7 16,4-9-17-16,2-8-229 16,2-3-720-16</inkml:trace>
  <inkml:trace contextRef="#ctx0" brushRef="#br1" timeOffset="295865.7546">22648 10137 816 0,'0'0'133'0,"0"0"1"16,0 0-32-16,0 0 8 16,0 0-36-16,0 0-69 15,0-2-5-15,0 24 34 16,0 3-34-16,0 5 47 15,0 2-38-15,0 1-9 0,0 1 30 16,0-5-20-16,0-2-6 16,0-5 5-16,0-6 15 15,0-6-20-15,0-6-4 16,0-4 0-16,0 0 9 16,0-1 5-16,-5-17 1 15,-2-10-15-15,0-5 15 16,2-5-26-16,1-3 11 15,0 2 0-15,1 0-19 16,3 8 16-16,0 5 3 16,0 4 0-16,0 5 11 15,3 2-16-15,4 1 5 0,1 4 0 16,0 3-23-16,1 3 28 16,0 4-5-16,3 0 0 15,0 0 14-15,2 7-22 16,0 6 8-16,-1 0 0 15,-4 4-18-15,-1 3 26 16,-2 1-8-16,-2 1 0 16,-2 3 17-16,-2 2-28 15,0 1 11-15,0 1 0 16,0 3-4-16,0-3 13 16,0-4-9-16,0-5 0 15,0-4 15-15,0-7-39 16,0-5 3-16,0-4-182 15,0 0-145-15</inkml:trace>
  <inkml:trace contextRef="#ctx0" brushRef="#br1" timeOffset="296033.6772">22620 10311 352 0,'0'0'466'0,"0"0"-293"15,0 0 36-15,0 0-117 16,0 0-59-16,0 0-21 15,40-17 0-15,-5 15-12 16,0 1 0-16,-1-3-76 16,-6-3-380-16</inkml:trace>
  <inkml:trace contextRef="#ctx0" brushRef="#br1" timeOffset="296684.9356">23061 10076 440 0,'0'0'377'15,"0"0"-266"-15,0 0 5 16,0 0-16-16,0 0-70 16,0 0 12-16,1 20-6 15,-1-1 24-15,-1 9 2 16,-9 5-45-16,-1 4 41 16,-1 10-33-16,-3 1-20 15,5 1 16-15,-2-1 4 0,3-6-21 16,0-2-4-1,1-5 12-15,1-6-6 0,4-2-6 16,2-9 0-16,1-5-10 16,0-7 10-16,0-6-9 15,0 0-120-15,4-8-157 16,9-17-538-16</inkml:trace>
  <inkml:trace contextRef="#ctx0" brushRef="#br1" timeOffset="297501.5179">23176 10324 577 0,'0'0'305'0,"0"0"-168"0,0 0-24 16,0 0-61-16,0 0-4 15,0 0-27-15,0 23 27 16,0-3 14-16,0-1-62 16,0 5 29-16,0 1 3 15,0 1-20-15,0 0 17 16,0-1-24-16,0-2 2 16,0-3 10-16,0-3-1 15,0-2-16-15,0-2 0 16,0-6 15-16,0-3-27 15,0-4 14-15,0 0-2 0,0-1 15 16,0-15-3-16,0-8-12 16,0-4 0-16,0-7 5 15,0-3-6-15,3 4 1 16,-3 2 0-16,1 5-15 16,1 4 23-16,1 1-8 15,1 5 0-15,1 0 16 16,1 2-25-16,5 1 9 15,0 0 0-15,3 1-18 16,2 4 25-16,-1-1-7 16,1 7 0-16,-4 0 8 15,3 2-21-15,-4 1 13 16,0 0 0-16,1 0-10 0,-3 0 17 16,2 7-7-16,-5 4 0 15,-3 4 7-15,-2 0-24 16,-1 2 17-16,0 0 0 15,-3 2-7-15,-15 0 12 16,-3-2-5-16,-1-3 0 16,3-4 10-16,5 0-17 15,3-5 7-15,7 0 0 16,1-3-12-16,3 0 5 16,0-2-16-16,5 1-30 15,11 1 9-15,3 0 23 0,-2 4-11 16,-1 0 32-1,-2 0-12-15,-4 3 14 16,1-1-2-16,-5 2 0 0,-5 1 4 16,1 1-21-16,-2 1 17 15,0 3 0-15,0 1-2 16,-9-1 7-16,-8 0-5 16,2 1 0-16,-1-5 12 15,-1 0-15-15,1-7 3 16,1-5 0-16,0 0-8 15,6 0-65-15,5-18-334 16</inkml:trace>
  <inkml:trace contextRef="#ctx0" brushRef="#br1" timeOffset="298172.7051">23659 9941 608 0,'0'0'195'0,"0"0"-178"15,0 0 8-15,0 0 46 16,0 0-33-16,0 0 30 16,32 65-58-16,-13-40 29 15,0 1 12-15,-4 6-51 16,0 2 53-16,-6 2-32 15,-6 3-9-15,-3 6 52 16,0 2-47-16,-9 2 26 16,-9-2 1-16,2-3-35 15,-4-4 24-15,0-2-33 16,-2-4 16-16,-1-4-6 16,-4-2 7-16,2-4-15 15,1-5 15-15,3-5 2 0,4-7-6 16,7-6-13-1,4-1 0-15,0 0 2 16,3-5-2-16,3-7 0 0,0-4-36 16,0 1-149-16,2-2-121 15,8-1-316-15</inkml:trace>
  <inkml:trace contextRef="#ctx0" brushRef="#br1" timeOffset="298710.579">24214 10146 620 0,'0'0'276'0,"0"0"-190"16,0 0 71-16,0 0-64 15,0 0-8-15,0 0-71 16,4 0 10-16,10 0-4 0,1 0-20 16,-2 1 10-1,2 1-18-15,-1-2 13 0,-1 3-5 16,-6 2 0-16,-2 0-94 16,-5 4-175-16,0 1-255 15</inkml:trace>
  <inkml:trace contextRef="#ctx0" brushRef="#br1" timeOffset="298893.034">24177 10369 369 0,'0'0'310'16,"0"0"-195"-16,0 0-59 16,0 0 61-16,0 0-17 0,0 0-11 15,34 20-2 1,-10-20-87-16,4 0 13 15,2 0-13-15,0 0 16 16,-2-5-33-16,-4-1-291 0</inkml:trace>
  <inkml:trace contextRef="#ctx0" brushRef="#br1" timeOffset="301423.0143">25550 10034 711 0,'0'0'73'16,"0"0"-60"-16,0 0 2 16,0 0 81-16,0 0-34 15,0 0 21-15,-19 48-32 16,19-27 2-16,0 2 16 16,0 3-50-16,0 7 48 15,0 3-29-15,0 0-35 0,0 1 27 16,0-7-30-16,0-6 0 15,0-8 0-15,0-8 27 16,0-4-27-16,0-4 0 16,0-4 2-16,0-13 12 15,0-13-11-15,-1-3-3 16,-4-3 0-16,-1 1 16 16,-1 2-26-16,1 2 10 15,1 4 0-15,4 3-12 16,1 2 13-16,0 3-1 15,0 2 0-15,10 3 15 16,6 3-21-16,1 2 6 16,-1 2 0-16,2 4-24 15,-3 3 26-15,1 0-2 16,1 0 0-16,-2 12 11 0,-3 3-11 16,-5 5 0-16,-5 1 0 15,-2 0-26-15,0 1 36 16,-6 2-10-16,-9-4 0 15,-3-1 12-15,-1-2-12 16,5-5 0-16,4-1 3 16,2-7-26-16,8-2 22 15,0-2-55-15,5-2-280 16</inkml:trace>
  <inkml:trace contextRef="#ctx0" brushRef="#br1" timeOffset="301717.8184">25959 10051 808 0,'0'0'104'16,"0"0"-67"-16,0 0 71 15,0 0-72-15,0 0 22 16,0 0 13-16,-58 26-69 15,46-7 68-15,-3 3-41 16,6 3-26-16,2 3 51 16,1 3-48-16,1 4 12 15,5 0-7-15,0 0 16 0,0-3-30 16,15-5 3-16,6-7 0 16,6-5-17-16,4-11-76 15,2-4-373-15</inkml:trace>
  <inkml:trace contextRef="#ctx0" brushRef="#br1" timeOffset="302489.2604">26316 10107 511 0,'0'0'155'0,"0"0"-100"16,0 0 41-16,0 0-3 16,0 0-31-16,0 0 34 15,3 19 25-15,-3-3-77 16,0 1 22-16,0 3-36 15,0 6-18-15,0 4 33 16,0 0-31-16,0-1-10 16,0-2-3-16,0-6 28 15,0-5-29-15,0-7 0 16,0-4 0-16,0-5-5 0,0 0 22 16,0-5-17-16,0-15 0 15,0-8 25-15,0-6-31 16,0-2 6-16,0 2-25 15,-2 0 17-15,-4 7-30 16,1 2 38-16,1 3-5 16,3 4-2-16,1 0-3 15,0 0 10-15,0-1 0 16,1 2-21-16,11 1 28 16,3 4-7-16,1 3 0 15,1 2 8-15,2 4-21 16,2 2 13-16,-3 1 0 0,3 0-16 15,-5 11 19-15,-5 3-3 16,-5 3 0-16,-6 0 2 16,0 3-9-16,-5 0 7 15,-11-4 0-15,-1-1-15 16,1-4 26-16,4-1-11 16,4-4 0-16,4-2 16 15,1-2-27-15,3 1 11 16,0-1 0-16,6 3-8 15,5-3 13-15,1 3-5 16,1 3 0-16,-6 0 17 16,-2 5-30-16,-5-1 13 15,0 4 0-15,-5 0-15 0,-11-1 24 16,-3 1-9-16,-2-1 0 16,3-3 17-16,3-2-26 15,7-6 9-15,5-4-20 16,3 0-80-16,2-14-369 15</inkml:trace>
  <inkml:trace contextRef="#ctx0" brushRef="#br1" timeOffset="302835.5628">26732 10077 898 0,'0'0'31'0,"0"0"31"15,0 0-3-15,0 0 33 16,0 0-23-16,-30 72-54 16,27-45 57-16,-3 0-50 15,2 6-4-15,-4 2 47 16,0 4-64-16,-5-3 28 15,-2 1-16-15,-1-3 9 16,1-2-8-16,-3-1-14 16,3-4 0-16,2-5-12 15,5-8 21-15,5-4-9 16,3-10 0-16,0 0-83 0,14-8-146 16,8-15-503-1</inkml:trace>
  <inkml:trace contextRef="#ctx0" brushRef="#br1" timeOffset="303402.3055">26841 10311 920 0,'0'0'70'0,"0"0"-47"16,0 0 95-16,0 0-63 15,0 0 10-15,0 0-31 16,0 90-22-16,0-64 38 16,-2 0-44-16,1 4 11 15,-2-2 0-15,-2 3-3 16,1-5 16-16,-5 2-30 16,4-6 10-16,2-5-13 15,2-7 14-15,-1-7-11 16,2-3 2-16,0-1 14 15,0-17 2-15,0-4-18 16,0-5 0-16,0-2-14 16,0 0 23-16,0 0-9 15,5 0 0-15,1 5 10 16,3 1-17-16,0 0 7 16,1 1 0-16,3 0-14 0,1 0 17 15,1 5-3-15,-3 3 0 16,3 7 11-16,-6 4-20 15,-2 3 9-15,-1 0 0 16,0 0-19-16,0 12 22 16,0 5-3-16,0 3 0 15,0 4 15-15,3 0-21 16,-5 3 6-16,-2 1 0 16,-2 0-14-16,0-2 20 15,0-2-6-15,0-2 0 0,-6-2 19 16,0-3-23-16,0-3 4 15,2-3 0-15,0-3-14 16,-3-7-161-16,1-1-268 16</inkml:trace>
  <inkml:trace contextRef="#ctx0" brushRef="#br1" timeOffset="303571.6637">26866 10528 429 0,'0'0'551'16,"0"0"-440"-16,0 0 5 16,0 0-38-16,0 0-69 0,0 0 22 15,88-9-31-15,-61 7-18 16,-5-4-41-16,-4-5-402 16</inkml:trace>
  <inkml:trace contextRef="#ctx0" brushRef="#br1" timeOffset="303958.6137">27219 10026 750 0,'0'0'167'0,"0"0"-147"16,0 0 109-16,0 0-10 15,0 0-66-15,0 0 26 16,71 25-71-16,-52-7 22 16,-1 2 1-16,0 3-28 15,-8 0 48-15,-2 7-51 16,-4 3 0-16,-4 2 23 15,0 6-8-15,0-4-5 16,-15 4-9-16,-1-7 20 16,-4-2-3-16,1-6-18 15,4-3 0-15,2-10-13 0,4-3 32 16,3-5-38-16,0-5-20 16,-1 0-264-16,7-11-582 15</inkml:trace>
  <inkml:trace contextRef="#ctx0" brushRef="#br1" timeOffset="304317.9034">27649 10389 741 0,'0'0'87'0,"0"0"-60"16,0 0 49-16,0 0-6 15,0 0-54-15,0 0 45 16,14-31-37-16,-11 25 62 15,-3 1-30-15,0 0-20 16,0 2 31-16,0 0-46 16,-3 2-16-16,-2-1-5 15,1 0 20-15,2 2-40 16,2-1 15-16,0-4-393 0</inkml:trace>
  <inkml:trace contextRef="#ctx0" brushRef="#br1" timeOffset="305074.2614">27783 10051 539 0,'0'0'57'0,"0"0"-30"16,0 0 110-16,0 0-49 15,0 0 28-15,0 0-36 16,-18 50 14-16,11-33-2 0,-3 2-38 16,-1 6 26-1,-2 6-27-15,-1 2-36 0,3 6 36 16,0-2-44-16,2 0-2 16,0-2-3-16,-1-4 28 15,2-1-33 1,-1-4 1-16,-1-3 0 0,2-4-12 15,1-7 21-15,2-5-9 16,4-4 0-16,-1-3 19 16,2 0-19-16,0 0 0 15,0-14 7-15,0-5-13 16,0-6 10-16,3-5-4 16,3-4 0-16,0-2 10 15,0-5-15-15,3 0 5 0,-2-1-3 16,3 2-26-1,0 5 17-15,3 4 11 0,2 3-6 16,2 3-32-16,2 1 23 16,-1 4 13-16,4 8-21 15,-1 4 0-15,-3 4 9 16,0 4 15-16,-3 0 0 16,0 0 1-16,-3 4-8 15,-2 10 7-15,-1 2 0 16,-3 3-14-16,-4 2 15 15,-2 4-1-15,0 0 0 16,-11 0 18-16,-8 3-23 16,-2-3 5-16,-2-3 0 15,3-1-7-15,2-4 13 16,3-5-6-16,7-5 0 0,7-7-93 16,1 0-333-1</inkml:trace>
  <inkml:trace contextRef="#ctx0" brushRef="#br1" timeOffset="305402.5595">28068 10129 160 0,'0'0'733'16,"0"0"-710"-16,0 0-22 16,0 0 169-16,0 0-67 15,0 0-28-15,-35 95 22 16,19-65-66-16,3 4 41 16,1 0-50-16,6-4-22 15,3-4 20-15,3-1-4 16,0-5-16-16,0-3 0 15,11-1 26-15,5-5-61 16,5-8-13-16,3-3-265 16,4 0-453-16</inkml:trace>
  <inkml:trace contextRef="#ctx0" brushRef="#br1" timeOffset="305999.0188">28389 10159 798 0,'0'0'137'0,"0"0"-119"0,0 0 58 16,0 0 95-1,0 0-123-15,0 0 21 0,0 62 5 16,0-39-63-16,0 4 57 15,-3 3-53-15,-3-1-12 16,-2-1 39-16,1 0-23 16,1-6-19-16,2-5 2 15,1-6 24-15,1-5-26 16,1-4 0-16,1-2 0 16,0 0 0-16,0-11 3 15,0-11-3-15,0-5 0 16,1-5 16-16,4-4-44 15,1 0 25-15,2 0-13 16,-2 5-12-16,2 8 0 16,-2 4 28-16,0 5-13 15,1 3 30-15,1 2-25 16,-2 2 8-16,1 2 0 0,2 0-27 16,-1 3 38-1,1-1-11-15,-2 3 0 0,0 0 12 16,1 0-25-16,-2 10 13 15,0 2 0-15,-3 3-20 16,3 2 27-16,-5 4-7 16,1-1 0-16,-2 3 25 15,0 2-10-15,0 2-15 16,-3 2 1-16,-7-1-5 16,-1-1 20-16,-4 0-16 15,2-3 0-15,0 0 13 16,2-7-36-16,6-5-16 15,4-11-203-15,1-1-146 0</inkml:trace>
  <inkml:trace contextRef="#ctx0" brushRef="#br1" timeOffset="306162.7644">28425 10352 286 0,'0'0'450'0,"0"0"-378"16,0 0 0-16,0 0 41 15,0 0 14-15,0 0-93 16,53 3-15-16,-33-3-19 0,2 0-2 16,-1-2-149-1,3-12-467-15</inkml:trace>
  <inkml:trace contextRef="#ctx0" brushRef="#br1" timeOffset="306471.4103">28739 10095 570 0,'0'0'209'15,"0"0"-95"-15,0 0-6 0,0 0-10 16,0 0 8-16,0 0-89 15,44 66 43-15,-41-37-17 16,-3 3-39-16,0 3 47 16,0 5-36-16,-8-2-9 15,-2 1 47-15,-7-3-47 16,1-4 9-16,-5-4-15 16,-1-3 9-16,-5-1-29 15,-1-4-208-15,-7-6-536 16</inkml:trace>
  <inkml:trace contextRef="#ctx0" brushRef="#br1" timeOffset="307175.8657">25741 10850 670 0,'0'0'125'0,"0"0"-118"15,0 0 70-15,0 0 46 0,0 0-65 16,0 0-14-16,71 1-6 16,-24-1-9-16,10 0 32 15,8 0-59-15,13 0 38 16,16 0-1-16,13-9-31 15,16-1 61-15,14-3-66 16,6 1-3-16,17-1 11 16,1 1 17-16,5-2-28 15,-1 0 0-15,-8 1 3 16,-8 2-16-16,-16 4 13 16,-16-1 0-16,-14 1-6 15,-16 2 25-15,-10 1-19 0,-8-1 0 16,-14 5 5-1,-13 0-21-15,-15 0 16 0,-12 0 0 16,-11 0-5-16,-4 0-23 16,-1 0-73-16,-25 12-70 15,-14 0-346-15</inkml:trace>
  <inkml:trace contextRef="#ctx0" brushRef="#br1" timeOffset="307971.413">26599 11194 890 0,'0'0'153'16,"0"0"-134"-16,0 0-16 15,0 0 77-15,0 0-43 16,0 0 23-16,-4 89-45 16,4-53-8-16,0 4 56 15,0 1-61-15,0-2 29 0,0-2 2 16,0-7-15 0,0-7 2-16,0-9-20 0,0-9 2 15,0-2-8-15,-2-3 24 16,2-1-18-16,0-19 3 15,-1-13 25-15,1-4-35 16,0-6 7-16,0 2 0 16,0 3-16-16,0 7 16 15,6 6 0-15,8 3 0 16,3 5 17-16,4 3-28 16,2 6 11-16,0 2 0 15,2 6-18-15,-4 0 19 0,-6 0-1 16,-2 11 0-1,-8 3 14-15,-2 6-16 0,-3-1 2 16,0 2 0-16,-9 3-22 16,-10-1 31-16,-5-1-9 15,0-1 0-15,0-4 20 16,3-2-29-16,9-7 9 16,5-5 0-16,4-3-16 15,3 0-59-15,4-15-442 16</inkml:trace>
  <inkml:trace contextRef="#ctx0" brushRef="#br1" timeOffset="308384.6776">27186 11240 670 0,'0'0'151'0,"0"0"-67"16,0 0 50-16,0 0-29 15,0 0-93-15,0 0 43 16,-44 9-49-16,32 8 31 16,2 6 32-16,1 6-61 15,1 4 40-15,0 9-16 16,1 4-25-16,4 1 39 16,3 0-36-16,0-8-10 15,0-3 0-15,18-9 27 16,6-8-34-16,4-9 7 15,5-10-74-15,0 0-260 16</inkml:trace>
  <inkml:trace contextRef="#ctx0" brushRef="#br1" timeOffset="309220.0201">27452 11318 567 0,'0'0'412'16,"0"0"-278"-16,0 0-6 15,0 0-66-15,0 0-61 16,0 0 46-16,0 37-29 0,0-9 14 16,0 3-8-1,0 3-8-15,0 1 17 0,-4-4-23 16,-1-2-9-16,1-1 28 15,-2-6-16-15,3-3-13 16,1-6 0-16,2-6 22 16,0-4-31-16,0-3 9 15,0 0 0-15,0-3-1 16,0-14 1-16,0-8-20 16,0-1-11-16,0-5-90 15,0-2 97-15,0-2-37 16,-2 4 61-16,-1 2-18 15,-2 4 22-15,2 4-4 16,1 3 5-16,2 2 16 16,0 2 0-16,0 3-4 15,0 0-15-15,0-2 35 16,8 2-19-16,2-1-7 0,2-1-11 16,3 3 21-16,-1 2-13 15,2 0-8-15,-1 1 0 16,3 0-9-16,0 3 20 15,-1 1-11-15,0 2 0 16,1 1 21-16,-3 0-27 16,1 0 6-16,-4 2 0 15,-2 8-16-15,-5 4 11 16,-5 0 5-16,0 2 0 16,0 1 10-16,-13 1-16 15,-5-1 6-15,-5 1 0 16,3-1-10-16,1-5 25 0,5-4-15 15,6-4 0 1,5-2 11-16,2-2-11 0,1 0 0 16,0 0 0-16,0 3-21 15,3 1 37-15,9 0-16 16,4 2 0-16,-2 1 19 16,-3 1-26-16,0 0 7 15,-2 5 0-15,-2 0-17 16,-4 2 20-16,-3 3-3 15,0-3 0-15,0 4 11 16,-10 1-15-16,-7-1 4 16,-2-2 0-16,-1-5 24 15,4-2-13-15,4-3-11 16,7-6 0-16,2-1 16 16,3 0-19-16,0-11 3 0,5-12-205 15,13-6-232-15</inkml:trace>
  <inkml:trace contextRef="#ctx0" brushRef="#br1" timeOffset="309487.0795">27834 11293 788 0,'0'0'39'0,"0"0"58"0,0 0-9 15,0 0 64-15,0 0-81 16,51 80-28-16,-44-56 28 16,1 4-71-16,-4-2 45 15,-4 3-22-15,0 2-9 16,-3 1 11-16,-18 1-23 16,-3-3 3-16,-6-1-4 15,-4-5 7-15,-6-1-12 16,1-1 4-16,3-5-385 15</inkml:trace>
  <inkml:trace contextRef="#ctx0" brushRef="#br1" timeOffset="310185.4018">30103 10519 825 0,'0'0'210'0,"0"0"-148"16,0 0 48-16,0 0-34 16,0 0 22-16,0 0-47 15,38-17-43-15,16 8 34 0,10 0-38 16,13-1-4-16,6 0 0 15,3 2 22-15,-2 1-23 16,-9 2 1-16,-11 1 0 16,-11 4-21-16,-14 0-17 15,-10 0-98-15,-10 0-148 16,-12 0-110-16</inkml:trace>
  <inkml:trace contextRef="#ctx0" brushRef="#br1" timeOffset="310672.2594">30143 11017 499 0,'0'0'164'0,"0"0"-51"16,0 0-19-16,0 0 58 0,0 0-91 15,0 0-55-15,54-20 45 16,-23 12-45-16,5 0 82 15,7 2-41-15,6-5-34 16,8 2 59-16,1-2-58 16,-1 3 10-16,-5 0-21 15,-4 5 29-15,-6-2-33 16,-2-1 1-16,-6 2 0 16,-1 0-16-16,-3 1 18 15,1-1-2-15,-1 2 0 16,1 2 18-16,4-3-25 15,-3 3 7-15,0 0 0 16,-5 0-19-16,-7 0 11 16,-9 0-78-16,-7 0-55 15,-4 0-195-15,-1 0-20 0</inkml:trace>
  <inkml:trace contextRef="#ctx0" brushRef="#br1" timeOffset="311184.3213">30400 10587 870 0,'0'0'192'0,"0"0"-111"15,0 0-8-15,0 0 47 16,0 0-118-16,0 0 4 16,0 19-12-16,0 6 34 15,0 4-4-15,0-2 1 16,0 1-22-16,5-2 33 15,-3-3-15-15,1-2-21 16,-2-6 0-16,1-5 13 16,-1-4-15-16,4-6 2 15,3 0-30-15,2-16-133 16,-3-15-591-16</inkml:trace>
  <inkml:trace contextRef="#ctx0" brushRef="#br1" timeOffset="311458.4827">30610 10539 806 0,'0'0'154'0,"0"0"-154"0,0 0 36 15,0 0-30-15,0 0 87 16,0 0 22-16,7 71-97 15,-4-42 37-15,-3 4-6 16,0-1-45-16,0 2 59 16,0-3-63-16,0 0 7 15,-1-2-8-15,-12-2 9 0,2-1-8 16,-2-5 0-16,5-6-47 16,7-11-234-16,1-4-481 15</inkml:trace>
  <inkml:trace contextRef="#ctx0" brushRef="#br1" timeOffset="311762.8051">30784 10562 185 0,'0'0'601'16,"0"0"-552"-16,0 0 15 15,0 0 98-15,0 0-37 16,10 83-78-16,0-59 71 16,-1 3-67-16,0 1-36 15,-1 4 14-15,-1-3-14 16,-3 0-15-16,-2-1 0 15,-1-5 20-15,-1-2-50 16,0-5 9-16,0-9-519 16</inkml:trace>
  <inkml:trace contextRef="#ctx0" brushRef="#br1" timeOffset="315772.7134">22297 12441 638 0,'0'0'195'0,"0"0"-178"16,0 0 8-16,0 0 24 16,0 0 40-16,0 0 21 15,-16 96-77-15,13-66 40 16,-2 1-42-16,1 0 18 16,2-1-10-16,0-5-31 15,0-2 11-15,2-8-19 16,0-4 11-16,0-5-8 15,0-4-2-15,0-2-1 16,0 0 9-16,-3-17 11 16,-4-7-20-16,-3-5 0 15,-1-5 5-15,2 0-13 16,3-1 8-16,3 4 0 16,3 2-5-16,0 3 9 15,0 2-4-15,6 2 0 0,9 2 5 16,4 4-20-1,3-1 15-15,2 6 0 0,0 3-12 16,3 0 23-16,-3 6-11 16,-3 2 0-16,-5 0 6 15,-3 5-23-15,-5 14 17 16,-5 4 0-16,-3 5-6 16,0 3 15-16,-11-2-9 15,-9 0 0-15,-1-4 4 16,1-4-13-16,3-5 11 15,4-3-2-15,7-6 0 16,4-3-12-16,2-4-163 16,5 0-250-16</inkml:trace>
  <inkml:trace contextRef="#ctx0" brushRef="#br1" timeOffset="316088.9675">22794 12333 144 0,'0'0'573'0,"0"0"-517"16,0 0-18-16,0 0 24 0,0 0 14 15,-87 33 21-15,67-11-58 16,3 4 18-16,1 1 10 15,5 4-54-15,4 2 64 16,2 0-49-16,3 2-20 16,2-4 20-16,0 2-17 15,0-2-11-15,13-3 0 16,5 0 19-16,4-3-28 16,6-3 9-16,4-7-115 15,-1-9-310-15</inkml:trace>
  <inkml:trace contextRef="#ctx0" brushRef="#br1" timeOffset="317053.0111">23089 12397 263 0,'0'0'599'0,"0"0"-579"16,0 0-14-16,0 0 68 16,0 0-5-16,-19 78-3 15,14-48 4-15,-1 2-48 16,3-1 35-16,-2 1-33 15,3-3 2-15,2-1 8 16,0-5-24-16,0-3 10 16,0-5-20-16,0-4 14 15,0-4-15-15,0-2 1 16,0-5 0-16,0 0 14 0,0-9-3 16,0-11-6-1,0-4-5-15,0-5 14 16,-10-2-32-16,2 2 18 0,-1-1 0 15,5 2-2 1,2 2 9-16,2 3-7 0,0-4 0 16,0 4 9-16,0 0-23 15,12 0 14-15,5 5 0 16,2 4-19-16,-2 4 23 16,0 5-4-16,-5 3 0 15,3 2 8-15,-3 0-29 16,0 0 21-16,0 3 0 15,-3 5-10-15,0 1 20 16,-3-1-10-16,-2 0 0 16,-1 0 7-16,0 1-14 15,-3-1 7-15,0 1 0 0,0-1-9 16,-1 0 20-16,-8 1-11 16,-3-1 0-16,4 0 4 15,1-3-7-15,4 0 3 16,0 2 0-16,0-2-14 15,-1 0 23-15,2 2-9 16,1 1 0-16,-2-1 7 16,1 0-23-16,1-3 16 15,-2-3-172-15,-2-1-168 16</inkml:trace>
  <inkml:trace contextRef="#ctx0" brushRef="#br1" timeOffset="317618.1211">23100 12536 559 0,'0'0'125'0,"0"0"-65"15,0 0 7-15,0 0 12 16,85-35-19-16,-59 34-42 16,-1 1 40-16,-3 0-40 0,-3 0 6 15,-7 9-8 1,0 7-1-16,-6 2-15 0,-5 3 0 15,-1 1 6-15,0 0 14 16,0 2-19-16,-3 0 9 16,-13-1 30-16,-2-2-35 15,-4-3 24-15,-3-1-3 16,-1-4-11-16,3-6 22 16,4 0-37-16,2-7 0 15,6 0 0-15,5-2 0 16,4-15-47-16,2-4-273 15</inkml:trace>
  <inkml:trace contextRef="#ctx0" brushRef="#br1" timeOffset="318369.311">23565 12391 417 0,'0'0'396'0,"0"0"-354"0,0 0-8 16,0 0 62-16,0 0 19 15,0 0-55-15,0 62-17 16,0-37-2-16,5 3-24 16,-1 3 14-16,-1 0-5 15,-3 2-9-15,1 0 19 16,-1-4-21-16,0-2 3 16,0-5-10-16,0-8 4 15,0-4-12-15,0-3 0 16,0-7 10-16,0 0 3 15,0 0-11-15,0-21 5 16,-3-5-7-16,-2-10 5 0,2-2-7 16,1 2 2-1,2 0 0-15,0 4-6 0,0 3 6 16,0 5 0-16,2 2-2 16,6 4 4-16,3 1-4 15,1 0 2-15,1 1-5 16,2 2-7-16,-1 3-3 15,-1 0 15-15,0 7-2 16,-4-2 7-16,2-1-6 16,-2 4 1-16,0-1 0 15,0 2-3-15,0 2 4 16,3 0-1-16,-3 0 0 16,2 0 18-16,-3 6-17 15,1 5-1-15,-3 1 2 16,-1 4 11-16,-4 2 0 0,-1 3-12 15,0 3 7-15,0 1 9 16,0 1-10-16,0-4-7 16,-6 0 6-16,-5-3-2 15,1 0 4-15,-5-2-8 16,0 0 0-16,-6-2 20 16,2-1-27-16,-1-5 7 15,4-3 0-15,6-4-2 16,1-2-13-16,1 0-117 15,4-17-351-15</inkml:trace>
  <inkml:trace contextRef="#ctx0" brushRef="#br1" timeOffset="318835.2328">23413 12302 718 0,'0'0'111'0,"0"0"-83"0,0 0 108 16,0 0-74-16,0 0 1 15,0 0-25-15,28 23-34 16,-28-7 38-16,0 9-33 16,0 4 1-16,0 7 50 15,-3 5-52-15,-3 2 31 16,-1-2 0-16,0-1-38 15,1-2 48-15,1 1-44 16,4 2-2-16,-1-2 4 16,0 0 7-16,1-1-14 15,1-6 0-15,-2-3 9 0,2-7-16 16,0-4 7-16,0-5-45 16,5-7-129-16,6-6-191 15</inkml:trace>
  <inkml:trace contextRef="#ctx0" brushRef="#br1" timeOffset="319405.8217">23680 12719 157 0,'0'0'262'0,"0"0"-160"16,0 0 33-16,0 0-35 0,0 0-47 16,0 0 12-16,-2-87-46 15,2 67 29-15,0 1-31 16,7-1-14-16,0 1-4 15,2 5 7-15,-3 2-6 16,0 2 0-16,-3 1-132 16,-3 1-139-16</inkml:trace>
  <inkml:trace contextRef="#ctx0" brushRef="#br1" timeOffset="319762.9508">23765 12383 573 0,'0'0'96'0,"0"0"-19"16,0 0 30-16,0 0-10 15,0 0-9-15,0 0 20 16,11 56-60-16,-7-40 45 16,2 1-68-16,0 5 2 15,-2 2 19-15,-1 5-42 16,0 0 15-16,-3 0-14 16,0-4 11-16,0-1-13 15,0-4-3-15,0-2 0 16,0-5-8-16,0-3 20 0,0-4-12 15,0-1 0-15,0-5-192 16,0 0-200-16</inkml:trace>
  <inkml:trace contextRef="#ctx0" brushRef="#br1" timeOffset="320417.8446">24150 12230 804 0,'0'0'51'0,"0"0"-10"0,0 0 31 16,0 0 25-16,0 0-14 15,70 80-56-15,-55-49 37 16,0 6-38-16,-5 4-11 16,-4 5 12-16,-2 7-9 15,-4 0-18-15,0 2 11 16,-16-2 1-16,-6-3-7 15,-8-4-5-15,-6 1 0 16,-4-2-1-16,-6-4-2 16,1-7-8-16,-6-8-206 15,1-11-124-15</inkml:trace>
  <inkml:trace contextRef="#ctx0" brushRef="#br1" timeOffset="322937.6882">25218 12608 338 0,'0'0'451'0,"0"0"-337"16,0 0-111-16,0 0 89 15,0 0 25-15,0 0-101 0,61-42 13 16,-41 42-9 0,-3 0-20-16,1 0 0 0,-4 0 2 15,-5 10-27-15,-2 5-220 16,-7 1-299-16</inkml:trace>
  <inkml:trace contextRef="#ctx0" brushRef="#br1" timeOffset="323111.9633">25139 12803 593 0,'0'0'172'0,"0"0"-111"16,0 0 70-16,0 0-45 16,0 0-65-16,94-13 15 0,-60 10-36 15,-1 3 17-15,1-1-39 16,-4-3-99-16,-3-6-567 15</inkml:trace>
  <inkml:trace contextRef="#ctx0" brushRef="#br1" timeOffset="324838.2331">26144 12371 808 0,'0'0'63'0,"0"0"7"0,0 0-50 16,0 0 37-16,0 0-9 16,0 0 9-16,6 72 10 15,-6-34-20-15,0 2 9 16,0 5 18-16,0-4-69 15,0-2 24-15,0-2-14 16,0-6 10-16,0-4-18 16,0-8-7-16,0-7 0 15,0-4-12-15,0-6 23 16,0-2-11-16,0-3 27 16,-1-17-20-16,-8-8-4 0,0-6-3 15,-2-6 0-15,4 0-15 16,2-3 19-16,5 1-4 15,0 1 0-15,3 3 15 16,12 4-27-16,3 6 12 16,3 5 0-16,0 8-20 15,-3 6 27-15,3 4-7 16,-1 3 0-16,-2 2 16 16,3 0-31-16,-3 4 15 15,0 10 0-15,-6 3-16 16,-3 4 22-16,-9 5-6 15,0 1 0-15,-2 2 18 16,-17-3-28-16,-5 1 10 16,-2-5 0-16,1-5-14 15,9-4 21-15,5-5-7 0,10-3 0 16,1-5-22-16,11 0-237 16,17-2-297-16</inkml:trace>
  <inkml:trace contextRef="#ctx0" brushRef="#br1" timeOffset="325103.2989">26695 12397 805 0,'0'0'146'0,"0"0"-123"0,0 0 87 16,0 0-13-16,0 0-83 15,0 0 8-15,-42 42-8 16,27-13 2-16,0 7 58 16,4 0-60-16,0 3 24 15,6-5-13-15,4 2-14 16,1-2 5-16,0-1-16 16,7 0 0-16,9-2-11 15,1-3 1-15,2-8-296 16,-1-10-488-16</inkml:trace>
  <inkml:trace contextRef="#ctx0" brushRef="#br1" timeOffset="325820.9282">27059 12528 786 0,'0'0'64'15,"0"0"-41"-15,0 0 9 16,0 0 10-16,0 0 58 16,0 0-19-16,-3 77-46 15,3-50 49-15,0 0-47 16,0 1-10-16,0-1 27 16,0-3-47-16,-3-4 12 15,1-6-14-15,0-4 14 16,2-6-11-16,0-3-8 15,0-1 0-15,0 0 23 16,0-15-7-16,0-5-16 0,0-6 0 16,-3-6 14-16,-1-5-24 15,-1 1 10-15,2-4 0 16,2-1-15-16,1 5 3 16,0 0 10-16,1 7 1 15,7 4-17-15,3 4-3 16,-1 4 21-16,0 4 0 15,1 3-19-15,0 4 19 16,0 1 0-16,0 5 0 16,0 0 12-16,-2 0-34 15,4 2 22-15,-3 9 0 16,-1 0-7-16,-2 6 19 16,-1-3-12-16,2 5 0 15,-2 1 8-15,0 2 1 0,-3 2-7 16,0 2 2-1,-2-1-4-15,-1 2 36 0,0 0-36 16,0-2 0-16,0 0 13 16,0-2-25-16,0-3 12 15,-1-2-8-15,-2-4-18 16,1-5-314-16,-1-6-417 16</inkml:trace>
  <inkml:trace contextRef="#ctx0" brushRef="#br1" timeOffset="326016.5731">27079 12651 569 0,'0'0'265'0,"0"0"-237"16,0 0-13-16,0 0 62 15,88-14-77-15,-62 14 0 16,-3 0-1-16,-3 0-345 15</inkml:trace>
  <inkml:trace contextRef="#ctx0" brushRef="#br1" timeOffset="326318.5119">27519 12375 811 0,'0'0'35'0,"0"0"-7"15,0 0 39-15,0 0 37 16,0 0-62-16,3 85 6 16,-3-53 33-16,-1 4-59 15,-10 0 29-15,1 0 13 16,-5 1-64-16,0-3 47 15,-1 2-18-15,-1-2-25 16,1 0 20-16,1-2-15 0,3 0-9 16,3-2 0-16,2-5 20 15,5-5-28-15,2-3 8 16,0-9-187-16,0-8-252 16</inkml:trace>
  <inkml:trace contextRef="#ctx0" brushRef="#br1" timeOffset="327096.6327">27740 12743 737 0,'0'0'44'0,"0"0"-24"16,0 0 19-16,0 0 63 15,0 0-54-15,0 0 4 16,-5 68 73-16,-2-45-90 16,0 0 28-16,1 0 6 15,1 2-41-15,1 0 13 16,-1-2-26-16,1-1-10 15,1-2 18-15,0-1-14 16,0-4-9-16,0-4 0 16,0-5 20-16,3-1-26 0,0-3 6 15,0-2 0-15,0 0 21 16,0-10-15-16,3-7-6 16,3-6 0-16,-2-2 15 15,2-2-28-15,-1-2 13 16,-1-2-8-16,1 4-14 15,1-2 7-15,1 3 11 16,3 3-6-16,0 3 2 16,0 0 1-16,0 6 7 15,1 1 0-15,0 6-20 16,0 0 20-16,1 3 0 16,3 3 0-16,-1 1 13 0,-1 0-20 15,-3 0 7-15,1 2 0 16,-7 11-25-16,-1 1 19 15,-3 0 6-15,0 2 0 16,-12-3 12-16,-3 2-20 16,-1-1 8-16,2-2 0 15,3-3-19-15,5-1 28 16,6-1-9-16,0-3 0 16,0 2 19-16,4-1-24 15,9 1 5-15,3 2 0 16,-3 2-12-16,-4 2 18 15,-3 0-6-15,-6 1 0 16,0 1 12-16,0 1-21 16,-12 1 9-16,-6-1 0 15,0 1-12-15,-3-2 21 0,2-3-9 16,2-2 0-16,6-3 21 16,3-6-26-16,5 0 5 15,3 0-27-15,0-12-327 16</inkml:trace>
  <inkml:trace contextRef="#ctx0" brushRef="#br1" timeOffset="327773.2235">28076 12405 439 0,'0'0'120'15,"0"0"-49"-15,0 0 46 0,0 0-14 16,0 0-63 0,0 0-10-16,43-3 45 0,-34 12-55 15,-3 3 20-15,0 6 30 16,1 2-43-16,2 8 42 15,-1 4-39-15,1 3-9 16,-2 2 26-16,-1 4-40 16,-2-1 11-16,-1 2-7 15,0 0 15-15,-1 0-12 16,-2 0-14-16,0 4 0 16,-6-1-8-16,-10-5 11 15,-3-4-3-15,-1-5 0 16,-2-8 13-16,-1-4-22 15,5-8 9-15,2-3 0 16,4-8-13-16,1 0-84 16,1-11-274-16</inkml:trace>
  <inkml:trace contextRef="#ctx0" brushRef="#br1" timeOffset="328263.8683">28471 12783 617 0,'0'0'263'0,"0"0"-170"15,0 0 63-15,0 0-101 0,0 0-36 16,0 0 13-16,0 13-2 16,0-8 38-16,4 1-46 15,1-5-5-15,1-1 15 16,3 0-19-16,0 0 2 16,0-7-15-16,-2-4 14 15,-4 1-22-15,-3 2 8 16,0 8-24-16,-10 0 14 15,-7 0-96-15,-2 8-63 16,4 2-293-16</inkml:trace>
  <inkml:trace contextRef="#ctx0" brushRef="#br1" timeOffset="334806.6287">28699 12536 662 0,'0'0'99'0,"0"0"-82"15,0 0-11-15,0 0 34 16,0 0 69-16,13 93-53 16,-11-60 41-16,0 3-43 15,-1 1-30-15,2 0 37 16,-3-1-61-16,2-6 40 15,-1-4-18-15,-1-7-7 16,0-8 5-16,0-4-20 0,0-5 0 16,0-2 34-16,0 0-22 15,0-17 20-15,0-7-32 16,0-5 19-16,0-7-29 16,-3-1 10-16,-1-2 0 15,2 1-16-15,2 1 23 16,0 3-7-16,0 6 0 15,3 4 10-15,11 1-25 16,5 4 15-16,5 2 0 16,-1 5-20-16,2 3-2 15,-3 4 22-15,-1 5-2 16,-5 0 7-16,-3 10-17 0,-3 6 12 16,-7 6 0-1,-3 2-19-15,0 3 27 0,-3 0-8 16,-14-2 0-16,-1 0 18 15,1-5-22-15,3-1 4 16,3-4 0-16,4-5-12 16,3-3 19-16,4-3-7 15,0-4 0-15,13 0-208 16,12-17-407-16</inkml:trace>
  <inkml:trace contextRef="#ctx0" brushRef="#br1" timeOffset="335219.6681">29199 12501 593 0,'0'0'174'0,"0"0"-107"0,0 0 14 15,0 0-10-15,0 0-52 16,0 0 72-16,-66 63-36 15,54-31-16-15,5 2 34 16,7 4-67-16,0-2 28 16,6-1-26-16,13-2 12 15,3-4-7-15,3-5-13 16,1-4 0-16,0-7-14 16,-3-9-22-16,0-4-305 15,-5-5-390-15</inkml:trace>
  <inkml:trace contextRef="#ctx0" brushRef="#br1" timeOffset="335888.6003">29393 12609 588 0,'0'0'214'15,"0"0"-172"-15,0 0 103 16,0 0-31-16,0 0-62 15,0 0-52-15,3-6 17 16,-3 21-17-16,0 1 48 16,0 4-46-16,0 0 75 15,0 3-60-15,0-1-14 16,0 2 30-16,0-4-18 16,0 0-11-16,1-4-4 15,-1-6 7-15,0-1-10 0,0-8 3 16,2-1 0-16,2 0 26 15,-1-14-14-15,-1-7-12 16,-1-4 0-16,-1-5 13 16,2 2-25-16,-2-2 12 15,0 2 0-15,3 3-14 16,0 0 12-16,4-1 2 16,3-3 0-16,2 3-11 15,1-1-15-15,1 3 22 16,-2 4 4-16,3 5-5 15,-1 3 18-15,-3 6-13 16,-2 3 0-16,1 3 1 16,-4 0-24-16,-1 0 23 0,-3 9 0 15,-2 5-6-15,0 5 12 16,-5 2-6-16,-10 2 0 16,-2-2 1-16,3-4-14 15,2-4 13-15,6-4 0 16,6-3-2-16,0 1 26 15,0 0-30-15,12-2 6 16,3 5 0-16,3-3-9 16,-3 4 14-16,-5 0-5 15,-4 1 0-15,-6 1 11 16,0 1-18-16,-3 3 7 16,-16-3 0-16,-3 2-14 0,-4-2 23 15,4 0-9-15,4-7 0 16,9 0 21-16,7-4-30 15,2-3 9-15,8 0-53 16,17-17-336-16</inkml:trace>
  <inkml:trace contextRef="#ctx0" brushRef="#br1" timeOffset="336217.8523">29767 12443 665 0,'0'0'183'0,"0"0"-125"0,0 0 89 16,0 0-62-16,0 0-33 15,0 0 15-15,43 32-65 16,-30-7 53-16,0 0-44 15,-3 1-11-15,0 2 47 16,-5 0-30-16,-5 2-15 16,0 1 4-16,-9 5 16 15,-10 3-3-15,-8 0-19 16,-3 3 0-16,-3-2-6 16,2 1 12-16,3-5-12 15,1-9-11-15,0-8-389 0</inkml:trace>
  <inkml:trace contextRef="#ctx0" brushRef="#br1" timeOffset="336984.3115">26604 13370 579 0,'0'0'32'0,"0"0"-18"16,0 0 42-16,0 0 34 15,85 0-24-15,-53 0 18 16,14-6-49-16,17-3 31 0,15-2-38 16,18 0-25-1,17-5 25-15,18 1-6 0,15-2-12 16,18 0-10-16,9 0 30 16,-3 3-29-16,2 0-1 15,-10 3 1-15,-3-2-19 16,-2 2 31-16,-6-1-13 15,-6 3 0-15,-8-3 15 16,-16 3-17-16,-20 0 2 16,-22 2 0-16,-26 3-9 15,-19 3 12-15,-19-1-3 16,-11 2 0-16,-4 0 15 16,0 0-14-16,-1 0-1 15,-17 0 0-15,-9 5-17 0,-6 2-183 16,-7 1-211-16</inkml:trace>
  <inkml:trace contextRef="#ctx0" brushRef="#br1" timeOffset="337767.8163">27585 13711 734 0,'0'0'92'0,"0"0"-49"16,0 0 10-16,0 0-46 16,0 0 25-16,0 0 48 15,0 54-59-15,0-30 63 16,0 3-40-16,0 1-7 16,0-1 33-16,0-2-58 15,0-2 31-15,0-4-22 16,0-6-15-16,0-3 19 15,0-4-25-15,0-3 0 16,0-3 10-16,0 0 7 0,0-15-1 16,0-9-16-1,0-7 9-15,0-8-14 0,0-2 5 16,1 0 0 0,4 3-11-16,2 7 8 0,5 8 3 15,2 7 0-15,5 5 3 16,1 6-20-16,5 5 17 15,2 0 0-15,-2 4-10 16,-1 12 18-16,-6 3-8 16,-3 3 0-16,-8-1 4 15,-5 1-22-15,-2 1 18 16,-5 0 0-16,-16-1-5 0,-4 0 19 16,-5-3-14-1,0-2 0-15,6-5 5 0,7-3-12 16,7-3 7-1,10-6 0-15,5 0-2 0,28-8-224 16,12-13-339-16</inkml:trace>
  <inkml:trace contextRef="#ctx0" brushRef="#br1" timeOffset="338030.5247">28102 13729 539 0,'0'0'168'16,"0"0"-65"-16,0 0-19 0,0 0 23 16,0 0-26-16,0 0-72 15,0-25-7-15,-13 48 111 16,0 2-82-16,-2 5 37 16,4 0-15-16,2-1-45 15,1 2 22-15,5-3-12 16,1-3-18-16,2-3 0 15,0-2 25-15,2-6-32 16,14-8 7-16,6-6-280 16,5-6-407-16</inkml:trace>
  <inkml:trace contextRef="#ctx0" brushRef="#br1" timeOffset="338594.279">28402 13706 846 0,'0'0'114'0,"0"0"-42"15,0 0-25-15,0 0-42 16,0 0 65-16,0 0-4 16,8 58-42-16,-7-31 51 15,1-1-75-15,-2 3 31 16,0-1-2-16,0-2-13 0,0 1 10 15,0-1-26 1,0-7 0-16,0-4-2 0,0-8 9 16,0-4-7-16,0-3 1 15,0 0 27-15,0-19-13 16,0-4-15-16,0-7 0 16,0-3-15-16,0-3 15 15,0 2 0-15,1 0-3 16,4 5-18-16,1-1 15 15,1 5 6-15,1 0 0 16,-1 3-22-16,2 6 26 16,1 4-4-16,-2 4 0 15,0 5-1-15,-2 3-6 16,2 0 7-16,-3 0 0 16,1 3-15-16,-2 7 21 15,-1 5-6-15,3 4 0 0,-3 0 10 16,-2 3-16-16,2-1 6 15,-1 2 0-15,0-1 19 16,-2 4-8-16,0 1-5 16,0-1-6-16,0 1 21 15,0-3-23-15,0-4 2 16,0-3 0-16,0-5-10 16,0-3 10-16,0-5-23 15,0-4-160-15,0 0-208 16</inkml:trace>
  <inkml:trace contextRef="#ctx0" brushRef="#br1" timeOffset="338820.6995">28466 13872 358 0,'0'0'433'0,"0"0"-386"15,0 0-15-15,0 0 87 16,0 0-94-16,0 0-19 15,78 0-5-15,-57-4-1 16,-2-5-168-16,-1-3-636 16</inkml:trace>
  <inkml:trace contextRef="#ctx0" brushRef="#br1" timeOffset="339089.5528">28768 13554 913 0,'0'0'141'16,"0"0"-92"-16,0 0 76 16,0 0-57-16,0 0-48 15,88 26 51-15,-72-2-59 16,0 3-10-16,-5 5 20 0,-3 2-5 15,-5-1-17-15,-3 1 5 16,0 0 20-16,-9-2-4 16,-11 2-21-16,-1-2 5 15,-6 1-7-15,-4-2 11 16,-3-2-9 0,-6 0 0-16,-4-5-25 0,-2-7-127 15,0-5-462-15</inkml:trace>
  <inkml:trace contextRef="#ctx0" brushRef="#br1" timeOffset="340176.3895">30684 13089 886 0,'0'0'57'16,"0"0"-28"-16,0 0 31 15,91 0 29-15,-55 0-67 16,2 0 18-16,3 0-34 15,0 0-6-15,-4 0 0 16,3 0 24-16,-1 0-26 16,0-5 2-16,-5-4-105 0,-1-3-133 15,-3-3-530-15</inkml:trace>
  <inkml:trace contextRef="#ctx0" brushRef="#br1" timeOffset="340860.2816">31797 12917 696 0,'0'0'175'16,"0"0"-173"-16,0 0 96 15,0 0-24-15,0 0-10 16,0 0 24-16,95 0-83 16,-48 0 18-16,3 0-14 15,4-6 13-15,2 0-12 16,-3-1-10-16,-7 7 0 16,-8 0-23-16,-9 0-24 15,-9 7-134-15,-11 13 1 16,-9 8-154-16</inkml:trace>
  <inkml:trace contextRef="#ctx0" brushRef="#br1" timeOffset="341135.5413">31729 13425 226 0,'0'0'531'0,"0"0"-449"16,0 0-79-16,0 0 104 16,0 0 17-16,0 0 13 15,25 10-20-15,5-10-63 0,4 0-16 16,4 0 11-16,6 0-33 16,-4-5-16-16,-1 0 0 15,-5-1 24 1,-9 0-49-16,-6-2 5 0,-10-5-152 15,-9-2-128-15,0-7-442 16</inkml:trace>
  <inkml:trace contextRef="#ctx0" brushRef="#br1" timeOffset="341424.588">31963 13037 825 0,'0'0'18'0,"0"0"12"0,0 0 28 15,0 0-3-15,0 0 90 16,0 0-104-16,6 67 38 16,-2-42 3-16,1 1-64 15,0 4 62-15,0 2-55 16,0-2-23-16,-4 1 24 15,1 0-12-15,-1-2-14 16,1-7 0-16,2-5 21 16,5-7-31-16,0-8 10 15,6-2-153-15,1-12-243 16</inkml:trace>
  <inkml:trace contextRef="#ctx0" brushRef="#br1" timeOffset="341819.6369">32243 13016 491 0,'0'0'405'0,"0"0"-404"16,0 0 45-16,0 0-10 0,0 0 59 15,0 0 2-15,22 94-82 16,-18-71 52 0,-1 3-36-16,-2-1-14 0,2 1 42 15,0 0-58-15,0-2 21 16,3-4-16-16,-3-5 13 16,1-5-4-16,1-7-13 15,2-3-2-15,10 0 49 16,2-15-45-16,8-10 17 15,0-9-21-15,0-2 17 16,-5-3-28-16,-5 3 11 16,-6 6 0-16,-5 10-14 15,-3 10-8-15,-3 9-27 16,0 1-73-16,0 5-244 16,-9 9-5-16</inkml:trace>
  <inkml:trace contextRef="#ctx0" brushRef="#br1" timeOffset="342202.3398">31952 13476 23 0,'0'0'442'16,"0"0"-307"-16,94-26 15 15,-49 21 1-15,1 0-66 16,4 3-24-16,2-3 8 16,0 2-64-16,-4-2 37 15,-2-1-42-15,-6 1 5 16,-7-1-24-16,-8-1-96 0,-8-2-116 16</inkml:trace>
  <inkml:trace contextRef="#ctx0" brushRef="#br1" timeOffset="342523.3814">32106 12908 722 0,'0'0'105'0,"0"0"-98"16,0 0 120-16,0 0-57 15,106 0-28-15,-45-3-42 16,12-1-3-16,3-6-122 16</inkml:trace>
  <inkml:trace contextRef="#ctx0" brushRef="#br1" timeOffset="348234.3167">21366 9636 789 0,'0'0'11'16,"0"0"-9"-16,0 0-2 16,0 0 18-16,0 0-18 15,0 0 0-15,82 8 0 16,-34-3 2-16,9-3 3 16,6 3-5-16,1 0 0 15,5-1 33-15,3 1-39 16,6-1 6-16,7-1 0 15,3 0-8-15,6-3 9 16,9 0-1-16,4-1 0 16,10-8 14-16,0 2-16 0,3 1 2 15,-10 3 0 1,-7 0-13-16,-9 3 14 0,-9 0-1 16,-3 0 0-16,0 0 13 15,-1 0-14-15,-2 0 1 16,1 0 0-16,-1 0-15 15,2-5 25-15,5 0-10 16,5 0 5-16,7 1 19 16,4-2-10-16,-2 1-14 15,2 1 8-15,0-3-10 16,2 2 2-16,0 1 0 16,-1 0-1-16,3 0 19 15,3 4-23-15,4 0 5 0,2 0 0 16,1 0-14-1,2 0 20-15,1 0-6 0,10 7 0 16,2-6 21-16,11-1-29 16,7 0 8-16,2 0 0 15,4 0-19-15,-3 0 27 16,-6 0-8-16,-5 0 0 16,-8 0 18-16,0 0-24 15,-2 3 6-15,4 3 0 16,6-2-20-16,8-3 27 15,7 1-7-15,-1-2 0 16,1 0 13-16,-2 0-19 16,-3 0 6-16,-4 0 0 15,-2 0-14-15,-1 1 21 0,1 2-7 16,-6 0 0-16,-5 0 19 16,-1 2-33-16,-3-2 14 15,0 1 0-15,2 0-15 16,-2 1 25-16,3-2-10 15,2 2 0-15,-2 0 12 16,-7 2-19-16,-8 1 7 16,-4 1 0-16,-8 0-12 15,-6 1 21-15,-3-2-9 16,-4-2 0-16,1-1 16 16,3-2-31-16,4 2 15 15,0-3 0-15,5 3-6 16,-6 0 13-16,-1-2-7 0,-8 3 0 15,-9-1 17 1,-6 0-24-16,-12 0 7 0,-6 2 0 16,-9-1-17-16,-8 0 20 15,-3-3-3-15,-2 1 0 16,0-1 21-16,1-3-29 16,5 1 8-16,-3-1 0 15,0 0-16-15,-5 2 22 16,-4 0-6-16,-8 1 0 15,-8 1 16-15,-6 1-26 16,-3-3 10-16,-4 2 0 16,1 1-15-16,1-1 23 0,-2 0-8 15,4 2 0-15,-2 0 12 16,1 1-19-16,2 1 7 16,-1 4 0-16,-1 0-13 15,1 0 19-15,-1 3-6 16,2-3 0-16,0 2 12 15,-2-2-12-15,-1 4 0 16,0 2 0-16,2 4-2 16,1 7 16-16,1 2-14 15,2 4 0-15,-1 6 16 16,1 1-11-16,3 7-5 16,0 5 0-16,2-3 15 15,6 2 3-15,1-7-18 0,4-3 16 16,2 1-4-16,0-4 19 15,-5 0-31-15,2 3 6 16,-2 4-4-16,-1 2 16 16,-1 4-18-16,-1 4 0 15,-1 0 14-15,-3 0-12 16,0-1-2-16,-3-6 0 16,-3 0-6-16,0-3 18 15,-1-5-12-15,-1 0 0 16,-1-5 20-16,-2 2-20 15,-1 1 0-15,3 3 0 16,-3 2 23-16,-3 5-8 16,1-2-11-16,-1-1-4 15,0-1 22-15,0 0-15 16,0-3-7-16,-8 1 0 0,-1-5-6 16,-1 0 21-16,0-4-15 15,1-5 0-15,2 0 22 16,-1-2-12-16,0 1-10 15,1 0 0-15,1 3 4 16,2-3 10-16,1 3-14 16,1 3 0-16,-2 2 13 15,0-1-13-15,-1 2 0 16,-1 3 0-16,-1-1-2 16,-1 2 11-16,-2-2-9 15,1 0 0-15,1 5 5 16,0 0-2-16,0 2-3 15,0 3 0-15,1-4-5 16,-3 2 26-16,4-2-21 0,0 4 0 16,-1 2 2-16,0 4-2 15,1 4 0-15,0 3 0 16,0-4-5-16,2 1 18 16,-1 0-13-16,-2-2 0 15,2 2 2-15,-1-4-9 16,0-2 8-16,2-5-1 15,-2-2 0-15,3-2 13 16,0 2-23-16,2-1 10 16,-2 3 0-16,0-6-6 0,0 1 11 15,0-4-5-15,-2 0 0 16,-1-2 14-16,0 4-25 16,-1-1 11-16,-4 1 0 15,-2 0-5-15,1 0 8 16,0-1-3-16,0 0 0 15,2-2 14-15,-1 1-24 16,2 0 10-16,2 0 0 16,-1-2-11-16,-2-3 19 15,1-3-8-15,0-4 0 16,-1-3 13-16,2-2-19 16,-4-4 6-16,-3-1 0 15,-3 0-16-15,-4-4 37 0,-2 0-21 16,-3-1 0-1,-1-2 10-15,0-3-14 0,-2-1 4 16,-1-4 0-16,-4 0-12 16,-1-3 29-16,-3 0-17 15,-5 0 0-15,-4 0 17 16,-6 0-22-16,-5 0 5 16,-6-6 0-16,-2-1-10 15,-4-1 20-15,1-1-10 16,-2 0 0-16,-4 1 14 15,0 1-27-15,-6 3 13 16,-5 1 0-16,-4 0-15 16,-6-1 25-16,2 0-10 0,-5 1 0 15,-3-3 21-15,-5-2-26 16,-6-1 5-16,-2-3 0 16,-4 0-21-16,1 3 30 15,-3 1-9-15,-4 2 0 16,-2 0 14-16,0 1-18 15,-3 0 4-15,-2-2 0 16,-1-3-14-16,-5-1 15 16,-3-2-1-16,-2 1 0 15,-6 6 17-15,1-1-22 16,1 3 5-16,-2 1 0 16,-1-1-10-16,-1-1 12 15,-4-3-2-15,2 1 0 16,2-2 14-16,1 2-23 0,5-1 9 15,-2 1 0 1,-1 0-11-16,3-1 15 0,-3 3-4 16,0 1 0-16,1-1 17 15,-4 2-23-15,4 1 6 16,3-2 0-16,-1 1-13 16,3-2 15-16,3 1-2 15,0 0 0-15,3 1 10 16,1 0-10-16,-3 2 0 15,5-1 1-15,2-1-13 16,-2 1 16-16,3 0-4 16,2 1 0-16,-2 1 16 0,8-1-23 15,0 1 7-15,-1 0 0 16,4 0-17-16,0 0 19 16,4-2-2-16,2 2 0 15,1-3 26-15,1 1-38 16,2 1 12-16,1-2 0 15,2-2-19-15,-1 3 27 16,1-3-8-16,1 0 0 16,4-2 15-16,1 2-21 15,7 1 6-15,0 1 0 16,-3 1-15-16,2-1 26 16,1 0-11-16,3 1 0 15,3-1 16-15,3-1-30 0,1 2 14 16,5-4 0-1,5 0-15-15,3-1 24 0,6 0-9 16,4 0 0-16,2-1 17 16,9 2-22-16,6-1 5 15,6 0 0-15,5 0-18 16,5 0 28-16,7 0-10 16,3-1 0-16,6 1 21 15,5 2-27-15,2 0 6 16,4 1 0-16,1 3-21 15,0-1 34-15,0 1-13 16,0-2 0-16,0 0 24 16,0-2-39-16,0-1 15 15,3-2 0-15,4-3-14 0,-1 0 25 16,0-6-11-16,1 2 0 16,-2 0 18-16,2-2-31 15,-1 0 13-15,0-2 0 16,0-1-15-16,0-2 27 15,0-3-12-15,-2-2 0 16,1-2 19-16,-2 0-29 16,2-4 10-16,-4 0 0 15,-1-4-20-15,0-3 29 16,0-5-9-16,0 1 0 16,-4-3 19-16,-4 2-32 0,2 1 13 15,-1 3 0 1,1 0-13-16,1 0 24 15,-1-1-11-15,2-2 0 16,-3 2 18-16,-1 0-25 0,0 2 7 16,-1-4 0-16,-1 0-18 15,4-1 28-15,2-3-10 16,0 0 0-16,3-2 21 16,-1 2-28-16,2 1 7 15,0-1 0-15,0-2-4 16,0 0 12-16,0-7-8 15,0-3 0-15,0-2 24 16,0 1-32-16,2 2 8 16,6 5 0-16,-1-1-18 15,6 2 25-15,1-3-7 0,1 1 0 16,0-1 21-16,-1-2-30 16,0-2 9-16,1-1 0 15,-5-4-20-15,1 0 25 16,1-1-5-16,-3 0 0 15,1 2 26-15,-1-2-43 16,-3-1 17-16,0 4 0 16,-1 2-14-16,-2 7 24 15,0 4-10-15,-2 0 0 16,2 2 19-16,-3 0-26 16,4 6 7-16,-1 0 0 15,0 1-21-15,2 0 26 0,-1 4-5 16,2 0 0-1,1 2 24-15,1 1-34 0,-2 0 10 16,-1 3 0-16,-1 1-18 16,-1 2 24-16,-1 3-6 15,-2 1 0-15,1 1 21 16,-1 3-27-16,0-2 6 16,0 3 0-16,0 0-20 15,0 0 33-15,4 2-13 16,1-1 0-16,1 3 12 15,0-2-20-15,-1-2 8 16,-1 0 0-16,-2-4-17 16,2-3 32-16,-3-3-15 15,1-3 0-15,-1 1 11 0,2-3-18 16,0 5 7-16,0 1 0 16,0 3-13-16,2 1 22 15,-2 0-9-15,1 2 0 16,-1 3 15-16,-1-1-26 15,-1 3 11-15,-1 1 0 16,0 3-17-16,0 1 32 16,0-1-15-16,0 4 0 15,2-1 8-15,-2-1-11 16,0 3 3-16,1-1 0 16,1 0-17-16,-1-1 23 15,2 0-6-15,0 0 0 16,-1-1 18-16,-1-3-32 0,-1 0 14 15,0-3 0-15,0 0-13 16,0 0 28-16,0-2-15 16,0 5 0-16,0 0 9 15,0 6-20-15,0-1 11 16,0 4 0-16,0-3-10 16,0 1 24-16,0-3-14 15,0 3 0-15,0-3 10 16,0 3-26-16,0 0 16 15,0 4 0-15,0-2-10 16,0 5 30-16,0 0-20 16,0 0 0-16,0 0 1 0,0 0-15 15,0 0 14-15,0 0 0 16,0 0-9-16,0 0 26 16,0 0-17-16,0 0 0 15,0 0 2-15,0 0-29 16,0 0 27-16,9 0 0 15,1 0-3-15,3 0 18 16,3 0-15-16,0 0 0 16,5 2 5-16,3-2-23 15,3 0 19-15,1 1-1 16,3 1 0-16,1-2 19 16,-2 3-22-16,1 1 3 15,0-1 0-15,1-2-16 16,0 2 17-16,0 0-1 0,-2 0 0 15,-2 2 19-15,-3-1-22 16,-4-1 3-16,-1 1 0 16,-5-1-14-16,-2 0 14 15,-1-1 0-15,1 0-2 16,-1 1 23-16,0-2-25 16,-1 0 4-16,-2-1-56 15,-3 0-12-15,1 0-145 16,-4-2-155-16</inkml:trace>
  <inkml:trace contextRef="#ctx0" brushRef="#br1" timeOffset="371303.3658">2434 5316 305 0,'0'0'209'0,"0"0"-188"15,0 0 24-15,0 0 14 16,0 0 28-16,0 0-3 15,0 0-82-15,0 0 7 16,-3 4-9-16,3-2-2 16,6 3-3-16,9 0 5 15,1 1 0-15,10 0 0 16,2-1 14-16,9-2-14 16,5 1 42-16,1-1-41 15,2 1 25-15,0-1-26 0,-3 0 0 16,2 0-11-1,0 0 27-15,-3-3-16 0,4 0 14 16,-2 0-3-16,2 0 5 16,-6 0-16-16,-1 0 3 15,-6 0-11-15,-8 0 10 16,1 7-2-16,-4-3 0 16,-6 2 3-16,-3-3-11 15,-6 1 8-15,-3-3 0 16,-2-1-9-16,-1 0 21 15,0 0-12-15,0 0 41 16,0 0-33-16,0 0 30 0,0 0-16 16,0 0-22-16,0-8 0 15,-1-4-200-15,-10-2-592 16</inkml:trace>
  <inkml:trace contextRef="#ctx0" brushRef="#br1" timeOffset="405547.6483">11686 7769 276 0,'0'0'100'0,"0"0"-50"16,0 0 24-16,0 0 22 15,0 0-34-15,0 0-20 16,0 0 4-16,0 0-45 15,0 0 16-15,54 0-5 16,-39 0 0-16,6 0-6 16,2 0-6-16,4 5 0 15,6 0-2-15,1 1 6 16,4-1-4-16,-1-2 0 16,2-1 9-16,-2-1-20 15,-1 0 11-15,0 1 0 16,-3-1-8-16,-2 1 9 15,3 3-1-15,-1-2 0 16,1-2 9-16,0 2-16 0,2-1 7 16,2-1-16-16,2-1 1 15,6 0-12-15,6 0 10 16,5 0 10-16,4 0 7 16,5 0-6-16,-1 4 6 15,1 2 0-15,0 0-9 16,0 0 4-16,2-4-3 15,2 0-42-15,2-1-70 16,-4-1 94-16,-4 0-33 16,-4 0 36-16,-2 0 7 15,-2-3 18-15,0-2-2 16,-5-1 0-16,-6 3 10 16,-7 0-11-16,-6 3 1 15,-6 0 0-15,-6 0 7 0,-1 0 3 16,-4 0-10-1,-1 0 0-15,-4 0 9 0,-2 0-11 16,-1 0 2-16,-3 0 0 16,-1 0-5-16,-1 0 5 15,-2 0-6-15,0 0-120 16</inkml:trace>
  <inkml:trace contextRef="#ctx0" brushRef="#br1" timeOffset="420970.0744">28493 15224 376 0,'0'0'46'0,"0"0"37"16,0 0-80-16,0 0 93 15,0 0 32-15,0 0-84 16,0 0 17-16,0 0-26 16,18 0-6-16,-18 0 23 15,0 0-46-15,0 0-6 16,2 0 0-16,1 9 13 15,-2 3-13-15,2 5 0 16,-3 0 1-16,0 0-7 16,0 2 8-16,0 0-2 15,3-2 0-15,0-2 15 16,2-3-18-16,-1-3 3 16,2-2 0-16,0-3-3 0,1-2 6 15,-1-2-3 1,2 0 2-16,3 0 18 0,3-3-19 15,1-11-1-15,6-3 0 16,4-2-9-16,8-1 12 16,5 1-3-16,5-1 0 15,0 4 8-15,2-1-12 16,-7 2 4-16,-2 1-15 16,-4 0 12-16,-6 1-70 15,-3-2-71-15,-8 1-413 16</inkml:trace>
  <inkml:trace contextRef="#ctx0" brushRef="#br1" timeOffset="425076.9248">13434 5409 113 0,'0'0'88'0,"0"0"-59"16,0 0 12-16,0 0 52 16,0 0-59-16,0 0 9 15,0 0 17-15,23 0-29 16,-13 0-17-16,-1 0-14 16,2 0-106-16</inkml:trace>
  <inkml:trace contextRef="#ctx0" brushRef="#br1" timeOffset="426129.1427">14578 6573 427 0,'0'0'15'0,"0"0"-12"15,0 0 38-15,0 0 38 16,0 0 22-16,0 0-52 0,0 1-10 16,0-1 20-1,2 4-17-15,11-3 0 0,5 4-30 16,11-1-12-16,2-4-4 15,-4-7-759-15</inkml:trace>
  <inkml:trace contextRef="#ctx0" brushRef="#br1" timeOffset="442742.8735">4379 7678 135 0,'0'0'174'16,"0"0"-105"-16,0 0-37 15,0 0 69-15,0 0-30 16,0 0-9-16,0 0 9 15,0 0-52-15,0 0 35 16,-9-7 1-16,9 7-18 16,0 0 4-16,0 0-34 15,0 0-6-15,0 0-1 0,0 0 0 16,0 0-1-16,0 0 1 16,0 0-18-16,0 0 14 15,6 0 3-15,3 3 1 16,1 0 0-16,1-1 4 15,2 1-4-15,2 0 0 16,3-2 7-16,-3 2-5 16,6-2-2-16,-5 0 0 15,2 1-3-15,1 0 13 16,-2 1-10-16,5-2 0 16,-1-1 2-16,-1 1-3 15,-1-1 1-15,-1 0 0 16,-3 0-4-16,-2 0 7 0,2 0-3 15,-4 0 0 1,2 0 7-16,-1 0-4 0,-3 0-3 16,4 0 0-16,-2 0 3 15,-2 0 0-15,-2 0 7 16,-1 0-10-16,0-2 1 16,-3 0 7-16,0 2-8 15,0-1 0-15,0-1-2 16,4 0-2-16,-2 0-34 15,-4-2-279-15</inkml:trace>
  <inkml:trace contextRef="#ctx0" brushRef="#br1" timeOffset="449145.9711">4257 7618 212 0,'0'0'19'16,"0"0"45"-16,0 0-31 15,0 0 46-15,0 0 23 16,0 0-34-16,0 0-25 15,0 0 24-15,-5-10-9 16,5 10-11-16,0-1-10 16,0 1-37-16,0-1 36 15,0-2 5-15,0-1-18 0,0 4 0 16,0-3-14-16,0 3 13 16,0 0 9-16,0 0-29 15,0 0 9-15,0 0-11 16,0 0-3-16,0 0-5 15,0 0 0-15,0 0 8 16,0 0-7-16,0 0 10 16,5 0-3-16,1 3 0 15,-1 2 0-15,1-1 1 16,-1 2-1-16,1 0 0 16,0-2 0-16,1 1 0 15,-1 1-1-15,0-1 1 16,0-2 0-16,2-1 2 15,2-2-2-15,2 3 0 0,0-2-3 16,-2 2 7-16,1-1-4 16,1 1 0-16,0 1 0 15,-3-3-3-15,1 1 3 16,1-1 0-16,-1 0-1 16,3-1 4-16,-2 2-3 15,2-1 0-15,-2-1 1 16,1 0-3-16,1 0 2 15,1 0 0-15,0 0 0 16,-3 0 7-16,7 0-7 16,-5 0 0-16,2 0 0 15,0 0-7-15,0 0 12 0,-2-1-5 16,1 1 0-16,1-2 2 16,0 1-8-16,1 0 6 15,2-1 0-15,-3 1 3 16,-3 1-3-16,4-4 0 15,-2 4-1-15,-1-3 0 16,-1 1 1-16,0 1 0 16,-5-2 0-16,1 0-2 15,-2 1 2-15,-3-1 0 16,4-1 0-16,-2 2 1 16,-1 0-2-16,1 1 1 15,-1-1 0-15,-1 2-7 16,3-1-1-16,-3 1-34 0,0 0-4 15,3 0-26-15,-3 0-21 16,2-3-143-16,-4 1-189 16</inkml:trace>
  <inkml:trace contextRef="#ctx0" brushRef="#br1" timeOffset="469522.6314">4722 8840 366 0,'0'0'102'16,"0"0"-39"-16,0 0 7 16,0 0-36-16,0 0 40 15,0 0-2-15,0 0-57 16,0 0 1-16,-7-5-3 16,7 5-12-16,0 0 16 15,0 0-13-15,0 0-1 0,0 0-3 16,0 0 3-16,0 0-3 15,0 0 0-15,0 0 2 16,0 5-5-16,1 2 3 16,6 1 0-16,-2-2-4 15,1 2 7-15,0-3-3 16,0 1 0-16,1 0 3 16,-1-1-2-16,-1 1-1 15,1 0 0-15,-2-1-4 16,1 1 6-16,0-1-2 15,0 1 0-15,1 0 1 16,-3-1 1-16,5-1-2 16,-4 0 0-16,3 1-1 15,-1-4 3-15,0 3-4 0,2-1 2 16,-1-1 0 0,2 0 1-16,-1 1-1 0,1-1 0 15,-2-1-2-15,2 1 5 16,-1-2-3-16,-1 1 0 15,3-1 0-15,-4 0-2 16,2 0 6-16,-2 0-4 16,4 0 3-16,-1 0 0 15,0 0 1-15,1 0-4 16,-2 0 2-16,3-3-2 16,0 2 0-16,-2-1 0 15,-1 2-1-15,5-3 5 16,-4 3-4-16,-1-4 0 0,-2 0-1 15,2 1-1 1,-3 0 3-16,4-4-1 0,0 4 2 16,-2 1 1-16,1-2-3 15,-2 1 0-15,0 2 1 16,1-3-2-16,-4 3 2 16,3-1-1-16,-1 1 0 15,-2 0 0-15,0 0-4 16,1-1 4-16,2 0 0 15,-3 0 0-15,0-1-9 16,0 1-34-16,0-1-77 16,0-2-216-16</inkml:trace>
  <inkml:trace contextRef="#ctx0" brushRef="#br1" timeOffset="474179.6298">4810 8880 248 0,'0'0'126'0,"0"0"-66"16,0 0-1-16,0 0 13 16,0 0-23-16,0 0-15 15,0 0-4-15,0 0-19 16,0 0 10-16,0 0-4 0,0 0-12 16,0 0 13-1,0 0-4-15,0 0-10 0,0 0 20 16,0 0-19-16,4 0 0 15,-1 0-2-15,3 3 0 16,0 0 1-16,-1 1-4 16,5 0 0-16,-2 2 0 15,-1-3 2-15,1 4-2 16,2-3 0-16,-4 0 3 16,5 0 1-16,-1 2-4 15,-3-3 0-15,2 1 3 16,-1-2-1-16,4 1 1 15,-3 1-3-15,0-4 1 16,1 3-1-16,-1-3 0 16,2 0 0-16,0 0 10 15,1 0-8-15,-1 0 1 16,4 0-3-16,-2 0 1 0,2 0 3 16,-1 0-4-16,0 0 0 15,-2 0-2-15,0 0 5 16,-1 0-3-16,-4-3 0 15,2 3 1-15,0-5-2 16,-3 2 1-16,5-1 0 16,-3 0-1-16,0-1-19 15,-1 1-50-15,-4 0-155 16,0-1-279-16</inkml:trace>
  <inkml:trace contextRef="#ctx0" brushRef="#br1" timeOffset="525752.0608">11795 5058 495 0,'0'0'205'0,"0"0"-77"16,0 0-40-16,0 0 0 0,0 0 29 16,0 0-70-1,0 0 7-15,0-8-11 0,0 8-20 16,0 0 35-16,0 0-30 15,0 0-13-15,0 0 3 16,0 0-4-16,0 0-14 16,0 0 0-16,0 0 6 15,0 0-22-15,0 0 16 16,0 1-4-16,0 6-7 16,0-1 9-16,0 5 2 15,0 1 0-15,4 2 10 16,2 4-16-16,-1 1 6 15,3 3 0-15,2 0-3 16,-1-1 14-16,1-1-11 16,0-2 0-16,1-2 6 15,0 1-18-15,0-3 12 0,3-2 0 16,2 1-6-16,-1-4 10 16,3 0-4-16,-1-2 0 15,0 1-5-15,4-2-2 16,-1 0 7-16,2 2 0 15,2-4-4-15,-6 1 14 16,6-2-10-16,-5 1 0 16,1-1 4-16,2-2-16 15,2 0 13-15,1 1-1 16,3-2 0-16,1 0 11 16,0 0-11-16,1 0 0 15,0 0 4-15,0 0-9 16,0 0 5-16,-3 0 0 0,1 0-4 15,2 0 11-15,0 0-7 16,1 0 0-16,6 0 5 16,-1 0-8-16,3 0 3 15,1 0 0-15,2 0-2 16,-3 0 7-16,0 0-5 16,1 0 0-16,-4 0 5 15,1-2-7-15,3 2 2 16,0 0 0-16,-2 0-8 15,2 0 14-15,0 0-6 16,-1 0 0-16,0 0 7 16,-2 0-10-16,-1 0 3 15,0 0 0-15,-2 0-5 0,3 0 9 16,1 0-4-16,3 0 0 16,1 0 2-16,3 0-7 15,-2 0 5-15,-1 0 0 16,0 3-3-16,-2-1 9 15,2 3-6-15,2 0 0 16,-2-1 3-16,3 2-6 16,0 1 3-16,2-1 0 15,0 2-3-15,0-3 7 16,-2 1-4-16,0 0 0 16,-2-3 4-16,0 3-10 15,1-1 6-15,2 1 0 0,-1-2 2 16,4 1 1-1,-3 0-3-15,2 0 0 0,0-2 1 16,2 1-7-16,2-2 6 16,2 0 0-16,0-1 0 15,1-1 3-15,-3 0-3 16,-4 2 0-16,0-1 1 16,-6-1-4-16,-1 2 4 15,-3 0-1-15,-4 1 0 16,-3-1 5-16,-1 1-7 15,0-1 2-15,-2 3 0 16,1-3 1-16,0 3-1 16,0-4 0-16,0 2-4 15,0 0 6-15,-1-2-2 16,3 3 0-16,-2-1 8 0,-1 2-9 16,0-3 1-16,-2 0 0 15,1-2-4-15,-2 0 4 16,2 0 0-16,0 0 0 15,0 0 5-15,-2 0-10 16,-2 0 8-16,2 0-3 16,-1 0 0-16,-1 0 2 15,1 0-2-15,-3 0 0 16,2 0 1-16,2 0 10 16,0 0-9-16,3-2 3 15,2-3 3-15,-2 0-2 16,-2 0-3-16,1 0-3 0,-3 1 2 15,0 1 4-15,-3-1-4 16,0 1 2-16,1-1-1 16,-1 3 5-16,0-1-2 15,-2-1-1-15,2 1-3 16,-2-1 4-16,1 1-4 16,-2 2-2-16,0 0 0 15,-2 0 1-15,0 0-1 16,2 0 0-16,-1 0 6 15,-1 0-13-15,-1 0 10 16,1 0-3-16,-1 0 0 16,-1 0 2-16,-4-1-2 15,-2-1 0-15,-3 0 2 0,-2 1 12 16,-1 0-9 0,-2 1 4-16,1 0-6 0,-1 0 8 15,0 0-16-15,0 0 5 16,0 0-19-16,-6 0-110 15,-20-5-355-15</inkml:trace>
  <inkml:trace contextRef="#ctx0" brushRef="#br1" timeOffset="538808.7704">16625 5223 295 0,'0'0'50'0,"0"0"-6"0,0 0 46 15,0 0-10-15,0 0-39 16,0 0 37-16,0 0-35 16,0 0-20-16,-3 5 21 15,3-5-37-15,0 0 29 16,0 0 13-16,0 0-47 16,0 0 44-16,0 0-46 15,0 1 1-15,0 2-4 16,0 2 9-16,0-1-6 0,0 2 0 15,0 1 15-15,0-1-21 16,0 3 11-16,-3-2-5 16,0 1 25-16,0 1-13 15,0 1-12-15,-2 0 14 16,1 1 3-16,1 0-1 16,-2 3-16-16,2-2 3 15,-4 0 9-15,1 0 0 16,-2-2-12-16,-1 1 15 15,1-1-2-15,-3-3 17 16,4-1-20-16,-2-1-4 16,1 0 9-16,4-2 0 15,-2 1-15-15,1-2 1 0,0 0 18 16,0 1-12 0,1-3-7-16,1 2 0 0,-2-2 9 15,-1 1 2-15,-3-1-11 16,2 3 0-16,-2-1 9 15,0-1-7-15,0 2-2 16,0-1 0-16,1 1-9 16,0 1 19-16,0-2-10 15,2 0 0-15,2-1 13 16,-1-1-18-16,0 0 5 16,1 0 0-16,1 0 7 15,2 0 2-15,-2 0-9 16,0 0 0-16,1 0 12 15,-1 0-17-15,0 0 5 0,2 0 0 16,-1 0-13 0,1 0 13-16,1 0-6 0,0 0-37 15,-2 0-93-15,2 0 4 16,0 0-145-16</inkml:trace>
  <inkml:trace contextRef="#ctx0" brushRef="#br1" timeOffset="555851.9504">8279 14366 604 0,'0'0'106'16,"0"0"-38"-16,0 0-42 15,0 0 82-15,0 0-16 16,0 0-69-16,0 0 41 16,0 0-34-16,0 0-17 15,0 0 17-15,0 11-20 16,0 6 29-16,0 7 5 0,-3 4-36 16,0 2 31-16,-2 3-31 15,2 3-5-15,-2 0 28 16,2-1-12-1,0-1-17-15,0-5-2 0,3-1 20 16,0-3-21-16,0-3 1 16,0-3 0-16,0-5-8 15,0-4 22-15,0-7-28 16,3-1 13-16,6-2-161 16,4-9-74-16,-2-16-500 15</inkml:trace>
  <inkml:trace contextRef="#ctx0" brushRef="#br1" timeOffset="556117.7209">8594 14430 857 0,'0'0'99'16,"0"0"-60"-16,0 0-5 15,0 0 23-15,0 0 8 16,0 0-31-16,0 36-14 16,0-10 38-16,0 1-23 15,0 4-11-15,0 0-2 0,-3 0-13 16,-1-3 13-16,-4 0-22 16,1-1 0-16,-2-3-3 15,-3-3 6-15,-6-4-8 16,-3-8-112-16,-3-9-296 15</inkml:trace>
  <inkml:trace contextRef="#ctx0" brushRef="#br1" timeOffset="556347.6116">8269 14647 839 0,'0'0'42'0,"0"0"-35"16,0 0 13-16,0 0 1 16,0 0 13-16,100 3-34 15,-67-1-5-15,1-2 5 16,0 0-327-16</inkml:trace>
  <inkml:trace contextRef="#ctx0" brushRef="#br1" timeOffset="556770.4079">8946 14780 696 0,'0'0'54'16,"0"0"18"-16,0 0 31 15,0 0-23-15,0 0-10 16,0 0-36-16,-55 20 40 16,40-6-11-16,0 4-23 15,6 3 29-15,-1 5-54 16,5-4-7-16,5 2 32 16,0-4-38-16,0-4 24 0,9-5-26 15,6-6 11 1,7-3-11-16,5-2 9 15,2-2-3-15,1-17-5 16,-2-9 17-16,-4-2-18 16,-8-4 0-16,-4 4-17 0,-10 3 9 15,-2 6-17-15,-2 7 14 16,-15 4 3-16,-5 6-3 16,-2 2 11-16,-1 2 0 15,1 0 3-15,5 0-14 16,1 10 11-16,9 5-35 15,0-1-66-15,2 0-185 16,4-3-294-16</inkml:trace>
  <inkml:trace contextRef="#ctx0" brushRef="#br1" timeOffset="557607.0749">9580 14441 784 0,'0'0'51'0,"0"0"-46"16,0 0 68-16,0 0 10 15,0 0-24-15,-87 45 9 16,76-22-47-16,0 2 29 16,-1 3 3-16,3 2-20 15,3-1 37-15,5 0-65 16,1 0 1-16,0-6 4 16,4 0 9-16,14-4-18 0,4-3-1 15,6-3-13 1,7-9-48-16,-1-4-316 0</inkml:trace>
  <inkml:trace contextRef="#ctx0" brushRef="#br1" timeOffset="558034.9782">9821 14749 695 0,'0'0'237'0,"0"0"-177"0,0 0 99 16,0 0-17-16,0 0-94 15,0 0 30-15,47-74-59 16,-29 56-2-16,0-5-4 15,3-2-1-15,-2-6-11 16,-3-1-1-16,1 2 10 16,-7 4-17-16,-2 8 7 15,-5 9 0-15,-2 3 7 16,-1 6 3-16,0 0-20 0,0 1 10 16,-9 14-1-16,-3 7-6 15,-1 5 8-15,4-4-1 16,4 2 0-16,4-3 11 15,1-2-11-15,0-6 0 16,3-2-13-16,9-5 1 16,6-5-132-16,-6-2-233 15</inkml:trace>
  <inkml:trace contextRef="#ctx0" brushRef="#br1" timeOffset="558243.5122">9865 14555 829 0,'0'0'16'16,"0"0"-10"-16,0 0-12 15,0 0-4-15,112 6-196 16</inkml:trace>
  <inkml:trace contextRef="#ctx0" brushRef="#br1" timeOffset="558453.0104">10279 14420 237 0,'0'0'733'0,"0"0"-666"16,0 0-46-16,0 0 18 0,0 0 22 15,0 0 35-15,42 31-84 16,-21-12 24-16,-3 4 5 15,-3 3-32-15,-9 1 24 16,-3 6-29-16,-3 3 7 16,0 0-8-16,-11 4 8 15,-14 3-11-15,-5 6 0 16,-10 1-54-16,-6-4-247 16,-5-13-736-16</inkml:trace>
  <inkml:trace contextRef="#ctx0" brushRef="#br1" timeOffset="559162.41">8294 15945 775 0,'0'0'84'0,"0"0"-82"0,0 0 37 16,0 0 104-16,0 0-59 16,-4 95-18-16,4-62-19 15,0 0-14-15,0-1 16 16,0 2-42-16,0-2 10 15,1-4-17-15,2-6 3 16,2-6-13-16,8-10-69 16,1-6-231-16,3-13-432 15</inkml:trace>
  <inkml:trace contextRef="#ctx0" brushRef="#br1" timeOffset="559385.4712">8615 15903 977 0,'0'0'199'0,"0"0"-148"16,0 0 32-16,0 0-68 15,0 0-6-15,0 0 3 16,4 53-5-16,1-21 19 16,-2-3-22-16,2-1-4 15,-2-3 0-15,-3-4 13 16,0-3-13-16,0-1 0 15,-5-6-111-15,-13-3-179 16,-6-8-435-16</inkml:trace>
  <inkml:trace contextRef="#ctx0" brushRef="#br1" timeOffset="559556.7204">8414 16126 512 0,'0'0'486'16,"0"0"-316"-16,0 0-150 15,0 0 64-15,0 0-55 16,0 0-19-16,102-15-10 16,-69 15-4-16,-3 0-24 15,-2 0-314-15</inkml:trace>
  <inkml:trace contextRef="#ctx0" brushRef="#br1" timeOffset="560079.0105">8974 16179 953 0,'0'0'132'0,"0"0"-100"0,0 0 60 16,0 0-41-16,0 0-31 15,0 0 34-15,9 53-17 16,-9-28 22-16,0 1-39 16,0-2-16-16,0-1 9 15,-4-3-9-15,1-1-4 16,3-3 0-16,0-13-167 16,0-3-342-16</inkml:trace>
  <inkml:trace contextRef="#ctx0" brushRef="#br1" timeOffset="560456.4527">9373 16040 465 0,'0'0'457'0,"0"0"-408"15,0 0-25 1,0 0 108-16,0 0-59 0,0 0-45 15,-68 69 14-15,63-41-21 16,2 0-7-16,3 1 30 16,0-1-20-16,0-4-20 15,11-1 6-15,6-6-1 16,5-1-18-16,5-7-24 16,-2-9-269-16,2 0-533 15</inkml:trace>
  <inkml:trace contextRef="#ctx0" brushRef="#br1" timeOffset="560906.7445">9607 16286 992 0,'0'0'170'16,"0"0"-134"-16,0 0 70 16,0 0-3-16,28-75-75 15,-13 55-8-15,0-1 4 16,1-1-23-16,1 3 23 15,-2-1-23-15,-3 2 3 0,-2 2 1 16,-4 3-4 0,-3 7-1-16,-1 3 0 0,-2 3-8 15,0 0 3-15,0 0-13 16,-3 13 17-16,-8 8-1 16,2 4 4-16,2 0 6 15,4 0-8-15,3-2 1 16,0-3-1-16,0-5 0 15,6-3 8-15,7-4-9 16,5-8 1-16,1 0-2 16,1-3-108-16,-5-16-359 15</inkml:trace>
  <inkml:trace contextRef="#ctx0" brushRef="#br1" timeOffset="561174.5418">9684 16116 915 0,'0'0'80'0,"0"0"-77"15,0 0 31-15,0 0-19 16,88 0-11-16,-56 0-4 16,-4 0-240-16</inkml:trace>
  <inkml:trace contextRef="#ctx0" brushRef="#br1" timeOffset="561318.468">10014 16032 945 0,'0'0'41'0,"0"0"-32"16,0 0 6-16,0 0 26 15,0 0 44-15,80 74-30 16,-63-43-38-16,-2 6 23 15,-8 0-31-15,-7 6 54 16,0-4-32-16,-4-3-27 16,-20-4-2-16,-7-5-2 15,-11-4-23-15,-6-12-153 0,-2-11-410 16</inkml:trace>
  <inkml:trace contextRef="#ctx0" brushRef="#br1" timeOffset="563069.3703">3818 14780 53 0,'0'0'564'16,"0"0"-532"-16,0 0 14 16,0 0 68-16,0 0 2 15,0 0-64-15,0 39 10 16,0-37 36-16,0-2-40 15,0 0-2-15,0 0 51 16,0 0 5-16,0-14-50 16,3-10-19-16,8-5-39 15,2-3-4-15,-1-5 0 0,0 0 8 16,0 2-8 0,-2 5 0-16,-4 9 6 0,1 5-6 15,-5 10 0-15,1 5 0 16,-3 1-1-16,0 0-22 15,3 0 18-15,3 15-7 16,2 7 12-16,3 3-10 16,0 4 11-16,1 3-1 15,3-3 0-15,-3 0 9 16,1-2-9-16,-1-6 0 16,1-6 2-16,-5-4-8 15,-2-8 7-15,-2-3-1 16,4 0 0-16,2-21 8 15,5-8 2-15,0-6-10 0,0-5 2 16,1 4-12 0,-4 4-1-16,0 7-35 0,-3 13-49 15,-1 10-117-15,-5 2-94 16,-3 8-174-16</inkml:trace>
  <inkml:trace contextRef="#ctx0" brushRef="#br1" timeOffset="564101.6226">4218 14791 655 0,'0'0'169'0,"0"0"-143"0,0 0-23 16,0 0 79-16,0 0 1 15,0 0-33-15,37-8 50 16,-21-2-75-16,1-3 33 16,4-1-19-16,-2 1-33 15,1-1 20-15,-4-1-26 16,-4 2 0-16,-6 4 0 16,0 2 13-16,-5 3-13 15,1 4 0-15,-2 0-29 16,0 0 21-16,0 14-15 0,-12 5 23 15,3 0-1 1,6 2 12-16,1-1-11 0,2-1 0 16,0 0 12-16,5-4-10 15,10-2-1-15,7-6-1 16,5-3 9-16,3-4 8 16,3 0-12-16,0-17-2 15,-5-2 12-15,0 0-12 16,-7-1-3-16,-7 5 0 15,-4 3 0-15,-7 2 10 16,-2 4-10-16,-1 3 0 16,0 3-12-16,0 0-3 15,-3 0 10-15,-8 3 2 0,0 11-9 16,5-2 12 0,-1 3 0-16,5-1 0 0,2-1 10 15,0 1-17-15,0 0 7 16,9 0 0-16,8-1-7 15,3-4 27-15,3-2-20 16,2-7 0-16,2 0 2 16,0-8 1-16,-2-12-3 15,-4-5 0-15,0-4 1 16,-5-1 10-16,-2-2-11 16,-1 1 0-16,-2-1 7 15,0 6-10-15,-3 4 3 16,-2 4 0-16,0 7-9 15,-4 3 19-15,1 6-10 0,-3 1 0 16,0 1 0-16,0 0-12 16,0 0-9-16,0 5 11 15,-5 7-9-15,-1 5 29 16,0 2-10-16,3 1 0 16,0-1 6-16,3 1-10 15,0 2 4-15,0-3 0 16,0 1-4-16,3 0 15 15,14-3-11-15,2-3 0 16,0-5 4-16,4-7-17 16,-1-2 0-16,2-2 13 15,-6-15-10-15,3-5 21 16,-4-2-11-16,-3-5 0 16,-1 0 11-16,-2 1-13 0,-5 3 2 15,-3 7 0-15,-3 6-3 16,0 8 17-16,0 4-11 15,0 0-3-15,0 1-2 16,0 17-9-16,0 7 11 16,0 3 0-16,0-1 8 15,0 1 3-15,3-6-11 16,10 1 0-16,5-4 9 16,6-5-15-16,6 1 6 15,7-11-91-15,0-4-587 16</inkml:trace>
  <inkml:trace contextRef="#ctx0" brushRef="#br1" timeOffset="565709.3046">5508 14821 773 0,'0'0'33'15,"0"0"-28"-15,0 0 26 16,91-74 69-16,-67 49-69 16,0-6-14-16,-8-3-16 15,-7-5 10-15,-9 0-22 16,0 5 11-16,0 8-25 15,-6 7 19-15,-3 9 12 0,-1 7 3 16,2 3 40-16,2 0-48 16,-1 8 3-16,7 11 6 15,0 4 6-15,0 2 43 16,0 4-24-16,3 0 5 16,4 2 1-16,-1 0-34 15,-3-1 16-15,-1-3-9 16,-1 0-7-16,-1-5 15 15,3-5-20-15,-1-3 0 16,-1-7-2-16,1-6 5 16,-1-1-5-16,5 0 26 15,3-13-10-15,5-8-16 16,6-1-41-16,4 5-28 0,-3 3-12 16,-1 7-29-1,-4 4 71-15,-6 3 29 0,-5 0 3 16,4 0 0-16,-2 0 7 15,1 7 0-15,1-1-1 16,2-2 8-16,3-1 0 16,2-3-2-16,1 0-3 15,-1 0 12-15,-5 0-14 16,-4 0-3-16,-5 0-15 16,-2 0-10-16,0 0 25 15,0 0-28-15,0 0 26 16,-3 0 5-16,0 1 13 15,3 2-6-15,0-3 0 16,0 0-4-16,0 0 13 0,0 0-5 16,1 0-10-16,11 0 18 15,0-7-18-15,0 1 3 16,1-2-4-16,-2 0 2 16,-2-4-6-16,3 0 4 15,-3-1 0-15,-3 4 1 16,-2-2 6-16,0 5-7 15,-4-1 7-15,0 4-6 16,0 2 14-16,0-2-10 16,0 2 19-16,0 1-5 15,0 0-10-15,0 0 1 16,0 0-10-16,-1 0-14 16,-6 5 14-16,2 5 15 0,-1 2-3 15,2 1 29-15,1-1-35 16,3 2 22-16,0-1-3 15,0 2-21-15,0 1 11 16,9-3-14-16,4-3 0 16,5 0 13-16,3-3-11 15,-3-4 2-15,9-3 2 16,-2 0-1-16,3-9 2 16,-1-6-8-16,-6-3-10 15,-6 0 6-15,1 3-29 16,-5 2 32-16,-4 3-2 15,-2 4 6-15,-2 1-7 0,-3 3 4 16,0 1 0 0,0 0-2-16,0 1 15 0,0 0-13 15,0 0 0-15,0 0 4 16,0 0-15-16,0 0-3 16,0 0-13-16,0 2 21 15,0 7 5-15,0 1 1 16,0 0 0-16,0-5 7 15,0 1-11-15,0-2 4 16,0-3 0-16,0-1-3 16,4 0 3-16,2 0-3 15,2 0-8-15,-2 0-9 16,0-4 19-16,-2-1-43 0,-1-2 41 16,-3 0-8-16,1 0 12 15,-1-1-1-15,0 1 3 16,0 0 6-16,0 4 6 15,0-1-15-15,0 3 0 16,0 1-4-16,0 0-3 16,0 0-5-16,0 0-12 15,0 2 24-15,-7 9-8 16,1 0 8-16,0 3 0 16,2 3-2-16,-4 3 7 15,5 5-5-15,-1 6 0 16,-1 5 4-16,1 2-8 0,-4-1 4 15,-1-3 0 1,-1-5-3-16,-2-7 10 0,6-5-7 16,-1-7 0-16,2-9-1 15,4-1-9-15,-2-1 10 16,3-19-25-16,0-9-185 16,0-14 86-16,0-3-119 15</inkml:trace>
  <inkml:trace contextRef="#ctx0" brushRef="#br1" timeOffset="566658.3147">6364 14696 299 0,'0'0'174'16,"0"0"-128"-16,0 0 8 15,105-41 11-15,-82 31-31 0,1-5 28 16,-7 1-28 0,-4-1-13-16,-1-2-4 0,-7 3 20 15,-4 3-34-15,-1 5 26 16,0 1 26-16,0 5 19 15,0 0-62-15,-3 0-4 16,-6 11-4-16,0 9-1 16,3 5 14-16,2 3 15 15,1-2 10-15,1 1-13 16,2-4 2-16,0-1-29 16,0-5 5-16,0-4-7 15,0-5 5-15,0-3 4 16,0-5-6-16,0 0 1 15,0-7 35-15,0-13-34 0,0-9-5 16,0-6-5-16,0-2-34 16,0 0 19-16,3 4-57 15,5 8 32-15,2 8 44 16,-1 6-3-16,3 5 0 16,0 6 4-16,0 0 0 15,0 1-3-15,-2 15-5 16,-2 4 8-16,-5 5 0 15,-2 4 6-15,-1-2-6 16,0 1 8-16,-4-2-5 16,-5-6-2-16,1-2-1 15,4-7-4-15,1-7-14 16,3-4-102-16,0 0 48 0,0-8-10 16,7-7-135-16,4 1 140 15,2 1-48-15,-1 7 125 16,0 3 110-16,0 0 15 15,-3 3-7-15,0 0-19 16,1 0-30-16,-1 0-12 16,0 0-46-16,3 0 13 15,0 0 11-15,0 0-23 16,1 0-1-16,1-5-6 16,-1-7-1-16,1-7-3 15,-1-1-1-15,-1-2 0 16,-3 2-3-16,0 4-15 0,-5 4 18 15,-1 5 0 1,-1 6 0-16,-2 1-4 0,0 0-2 16,0 6-20-16,0 13 26 15,-8 10 16-15,0 2 11 16,3 1-15-16,2-5-9 16,3-3 20-16,0-7-23 15,0-6 0-15,0-3 7 16,11-8-2-16,3 0 13 15,3-9 11-15,5-8-24 16,-1 1 4-16,-4 0-9 16,-1 4 0-16,-7 4-2 15,-3 2 13-15,-2 3-4 16,-4 3 13-16,0-3 18 16,0 2 15-16,-4-2-52 0,-7-1 4 15,-2 0-3-15,-2 2-2 16,1 0 0-16,3 2-1 15,2 0 1-15,3 0-3 16,1 0-7-16,2 5 3 16,3-1-47-16,0-4-225 15</inkml:trace>
  <inkml:trace contextRef="#ctx0" brushRef="#br1" timeOffset="567726.8487">6839 14591 827 0,'0'0'112'0,"0"0"-31"0,0 0-34 15,0 0-11-15,0 0-33 16,0 0-3-16,-5 41 40 16,5-25 5-16,0 1-16 15,12-3 28-15,1-6-44 16,7-4 14-16,-2-4-15 16,1 0-9-16,-4-4 16 15,-2-13-13-15,-5-5-11 16,-8-1 5-16,0-1-105 15,-8 6 18-15,-8 7-53 16,1 9 110-16,0 2 27 16,2 0-12-16,-2 13 15 15,4 5 3-15,5 2 0 16,6 4 24-16,0-5-8 0,11-1-18 16,14-9 18-16,8-2-16 15,6-7 5-15,1 0-4 16,-1-13-4-16,-6-10-58 15,-8-7 29-15,-1-6 16 16,-9-1 3-16,-6-3 10 16,-5 0 0-16,-4 0 5 15,0 6-3-15,0 8 57 16,0 6 0-16,0 8 12 16,0 5-10-16,0 4-42 15,0 1 36-15,0 2-44 16,0 0-11-16,3 3 0 15,5 9-5-15,1 7 13 0,-3 3-13 16,1 1 10-16,-1 2 5 16,-3 2-5-16,0-3 11 15,0-2-16-15,2-5 0 16,-2-7 1-16,0-6 0 16,2-4 6-16,4 0-7 15,2-11 24-15,5-14-24 16,2-4-52-16,0-2-84 15,1 6-16-15,-7 11 111 16,-4 4 25-16,-1 10 16 16,-4 0 6-16,6 0 59 15,2 15 66-15,3 0-52 16,3 1-27-16,4-2-11 16,1-3-30-16,9-7-7 15,4-4-4-15,-1 0-2 16,-4-21-414-16</inkml:trace>
  <inkml:trace contextRef="#ctx0" brushRef="#br1" timeOffset="568047.5103">7608 14389 1168 0,'0'0'49'16,"0"0"-35"-16,0 0-28 0,0 0 5 15,0 0-250 1</inkml:trace>
  <inkml:trace contextRef="#ctx0" brushRef="#br1" timeOffset="569854.6645">3642 16520 28 0,'0'0'786'0,"0"0"-691"0,0 0-29 16,0 0 24-16,0 0-8 16,0 0-82-16,-58 20 17 15,30 8-17-15,-1 4 7 16,4-1 18-16,10 0 30 16,7-3-52-16,8-6 18 15,0-5-21-15,6-5 18 16,14-8-18-16,8-4 8 15,5 0 2-15,4-15 7 16,-4-9-5-16,-6-3-24 16,-12 2 10-16,-12 2-34 15,-3 4 6-15,0 8-20 16,-6 8 26-16,-8 3 12 0,-2 0-12 16,1 0 21-1,3 0 1-15,8 2-6 0,4 2 1 16,0 0-16-16,0 3 22 15,12-2-9-15,9 2 20 16,1 0-7-16,3 2-3 16,-1-3 7-16,2 1-16 15,-3-2 18-15,1-4-9 16,-2-1 0-16,0 0 4 16,-3-9-7-16,0-10 3 15,-2-3 0-15,-3-7-5 16,0 0 5-16,-2 0 0 0,-2 1-5 15,-1 1 12 1,-1 2-7-16,-1 2 0 0,-1 3 6 16,-3 0 24-16,0 3-18 15,-1 4-2-15,-2 2 34 16,0 7-39-16,0 3 43 16,0 1-15-16,0 0-33 15,0 0-3-15,0 9-37 16,0 12 37-16,-2 3-12 15,-4 5 29-15,0-3-14 16,2 5 0-16,4-1 4 16,0-2 4-16,0-1-8 15,13-4 0-15,2-1-3 16,3-5 8-16,4-3-5 16,-2-5 0-16,1-6 6 0,-1-3 9 15,0 0-4-15,4-17-2 16,-2-5-6-16,-1-7 15 15,-3-3-18-15,0-2 0 16,-3-4 4-16,-2 0-4 16,-1 3 0-16,-3 4 0 15,0 3-2-15,-3 5 7 16,0 4-5-16,-3 4 0 16,0 7 6-16,-3 2 6 15,0 5 5-15,0 1-9 16,0 0-8-16,0 0-29 15,0 13 11-15,-3 9 18 0,-6 9 0 16,0 7-3 0,-1 4 4-16,4-2-1 0,-2 1 3 15,5-4 3-15,3-3-6 16,0-4 0-16,0-8 6 16,3-8-15-16,5-10-26 15,-5-4-238-15,-3-12-587 16</inkml:trace>
  <inkml:trace contextRef="#ctx0" brushRef="#br1" timeOffset="570088.989">4146 16489 837 0,'0'0'0'0,"0"0"-64"0,0 0-181 16</inkml:trace>
  <inkml:trace contextRef="#ctx0" brushRef="#br1" timeOffset="571175.8658">4345 16626 320 0,'0'0'710'0,"0"0"-512"0,0 0-144 15,0 0 16 1,0 0 2-16,0 0-66 0,58-84 0 15,-39 66-11-15,-5 2 5 16,-1 5 0-16,-3 3-7 16,-5 5 22-16,-5 3-27 15,0 0 12-15,0 0-33 16,0 0 22-16,-5 7-7 16,-5 6 18-16,1-2 6 15,2 2 5-15,5-1-11 16,2 0 0-16,0 4-4 15,0-5-6-15,5 1 16 16,9-1-6-16,3-3 6 16,7-3 3-16,-5-2 3 15,4-2-12-15,-4-1-5 16,-4 0-38-16,-5 0-33 16,-5-11 44-16,-5-1 0 0,0-3-21 15,0 0 43-15,0 1-19 16,-2 0 23-16,-1 4-2 15,3 0 5-15,0 1 3 16,0 1-4-16,11 0-5 16,2 4 6-16,2-1 2 15,-3 0 1-15,3 4-4 16,-6 1 5-16,4 0-1 16,-7 0 0-16,-1 9-20 15,-5 5 13-15,0 3-6 16,0 3 13-16,0-4-7 15,0-1 16-15,0 0 4 0,0-6-3 16,0 0-6-16,0-3 2 16,7-4 5-16,5 1-6 15,6-3 28-15,4 0-23 16,5 0 3-16,-3-5-13 16,-3 1 1-16,-2-1-4 15,-1 2-1-15,-4-4-20 16,-1-1 15-16,-1-1-13 15,-6 0 22-15,0-2 0 16,-3 2 5-16,-3 1-11 16,0 2 6-16,0 3-11 15,0 3-21-15,-9 0-1 16,-3 4 32-16,-3 9-1 0,3 4 2 16,2 0 14-16,7-3 19 15,3-1-23-15,0-4 14 16,0-3-14-1,3-1 2-15,13-2-4 0,-2-3-4 16,2 0 22-16,-2 0-26 16,-3-5-9-16,-3-4-35 15,-5-3-15-15,-3 0 13 16,0 2-28-16,0 5 7 16,-5 0 9-16,-8 4 11 15,-2 1 39-15,3 0 8 16,3 0 10-16,3 6 16 0,3 1 50 15,3 0-64 1,0-2 25-16,0 1 6 0,12-3-30 16,6-1 8-16,1-2-6 15,1 0-3-15,4 0-3 16,-2-16-5-16,2-3 5 16,-6-4-9-16,3-5 0 15,-9-1 13-15,1-6 16 16,-7 0 43-16,0 0 0 15,-1 1-46-15,-5 6 59 16,0 4-67-16,0 7 32 16,0 8-9-16,0 1-34 15,0 5 31-15,0 1-27 16,0 1 2-16,-2 1-26 16,2 0 12-16,-3 0-13 0,3 9 4 15,-3 10 10-15,-3 8 2 16,3 3-2-16,-2 2 7 15,0 0-17-15,3 0 10 16,1-3 0-16,1-5-2 16,0-4-39-16,0-6-55 15,0-8-167-15,0-6-311 16</inkml:trace>
  <inkml:trace contextRef="#ctx0" brushRef="#br1" timeOffset="571443.8726">4966 16422 514 0,'0'0'617'0,"0"0"-551"16,0 0-22-16,0 0-44 15,0 0-1-15,0 0-12 16,78-3-183-16,-36 6-372 16</inkml:trace>
  <inkml:trace contextRef="#ctx0" brushRef="#br1" timeOffset="571899.5195">5269 16537 833 0,'0'0'145'0,"0"0"9"0,0 0-55 16,0 0-2-16,0 0-92 16,0 0-1-1,-13 14-4-15,4 1 0 0,6 3 0 16,0-4 5-16,3-2-5 15,0-4 0-15,0-3 1 16,4-2 12-16,10-3-7 16,2 0 7-16,1 0-6 15,1-11-7-15,-8-4-50 16,-7 1-61-16,-3-1-103 16,0 5-161-16,-6 1-43 15,-9 4 208-15,2 5 210 16,4 0 290-16,4 0-68 0,2 0-199 15,3 4-16 1,0 2 7-16,0 3 11 0,0-1-20 16,12 2 6-16,-1-1 24 15,8-4-30-15,-1-2 3 16,0-1 3-16,0-2-9 16,-5 0-4-16,-1-5-71 15,-1-7-28-15,-4-4 101 16,-1 0 16-16,1-4-6 15,-1 3 34-15,-1 1 6 16,4 4-1-16,-2 2 46 16,-1 4-27-16,2 2-43 15,-2 4-23-15,4 0-2 16,-4 0 0-16,2 5 1 16,-2 8-1-16,-2 1 0 0,-2 3 4 15,2-1-4-15,-4 1 0 16,0 0 0-16,0-4 4 15,0-3-4-15,0-3-3 16,0-7-85-16,0 0-140 16,0-14-171-16</inkml:trace>
  <inkml:trace contextRef="#ctx0" brushRef="#br1" timeOffset="572291.3761">5653 16450 659 0,'0'0'150'0,"0"0"-47"16,0 0 5-1,0 0-9-15,0 0-48 0,0 0-48 16,46-48 5-16,-42 40-16 16,-1 1-1-16,-3 3-100 15,0 4 28-15,-3 0-48 16,-11 9 98-16,0 11 29 16,-2 4 2-16,4-1 13 15,1 0-8-15,4 1 22 16,7-5 10-16,0-2-31 15,4-5 4-15,10-4-1 16,2-8-8-16,4 0-1 16,3-11-54-16,1-12-11 15,-4-2-109-15,-4-6 13 16,-5-2 79-16,-4-2-20 0,-4 0 102 16,-3 2 168-1,0 8-30-15,0 9 21 0,0 7-22 16,0 6-62-16,0 3-10 15,0 3-65-15,-2 13-3 16,-2 9-11-16,1 4 15 16,2 2-2-16,-1 1-149 15,2-6-665-15</inkml:trace>
  <inkml:trace contextRef="#ctx0" brushRef="#br1" timeOffset="573468.388">6418 16425 740 0,'0'0'69'0,"0"0"-66"16,0 0 35-16,0 0 39 15,0 0-56-15,68-88 9 16,-60 56-27-16,-2-4 1 16,-6-4-4-16,0 2-3 15,0 7 3-15,0 7 4 16,0 9 44-16,-3 7 37 15,0 6-51-15,-2 2 9 16,2 1-43-16,-1 18-1 16,1 7 0-16,2 2 2 15,1 3 1-15,0 2 18 16,0 1-18-16,0 2 52 0,5-2-36 16,0-1-8-1,-1-7 19-15,-2-2-8 0,1-7-13 16,-3-8-2-1,0-2 5-15,0-6-8 0,3-1 2 16,3-5 8-16,6-15 23 16,1-9-36-16,8 1-38 15,1 6-34-15,-2 6-26 16,-2 10 59-16,-3 6 23 16,-2 0 0-16,-1 0 11 15,0 3-5-15,0 8 10 16,-3-2-2-16,4-3 11 0,-1-2-9 15,6-4 11 1,2 0 10-16,5-2 21 0,6-12-41 16,-1-8 3-16,-5-1-4 15,-2 2-52-15,-10 7-57 16,-7 7 13-16,-6 7 76 16,0 0-2-16,-13 3-10 15,-11 13 32-15,2 1 64 16,2 2-17-16,8 1 19 15,5-4-32-15,5-3-25 16,2-4 27-16,0-4-33 16,21-3 12-16,9-2 13 15,6 0-27-15,1-4 14 0,-4-4-15 16,-2-1-15 0,-13 2-43-16,-3 2-56 0,-9 2 26 15,-6 0 44-15,0 3 10 16,0 0-11-16,-7 0-50 15,-7 0 43-15,5 10 45 16,-3 0 14-16,3 3-5 16,6 1 33-16,3 0 8 15,0-2-17-15,6-2-13 16,12-5-7-16,3-5 3 16,4 0-9-16,1-4-60 15,-3-16-193-15</inkml:trace>
  <inkml:trace contextRef="#ctx0" brushRef="#br1" timeOffset="573896.3036">7129 16204 554 0,'0'0'158'0,"0"0"-137"16,0 0 66-16,0 0-17 16,-9 73-7-16,9-47-20 15,0 1-12-15,5 1 4 16,1-1 4-16,1-4-36 15,-2-2 12-15,-2-5-12 16,1-3 1-16,-4-9-4 16,3-1 3-16,-3-3-3 15,0 0 31-15,0-17-9 16,0-10-22-16,0-7-29 0,0-6-6 16,-3 1 24-16,-1 0-20 15,1-1-15-15,3 6 22 16,0 4 5-16,0 2 14 15,3 7-3-15,7 4 8 16,-2 5-2-16,2 1 4 16,3 5-2-16,1 4 0 15,4 2 4-15,-3 0-10 16,-2 11 6-16,-4 8 0 16,-3 3 18-16,-6 3-7 15,0 5 39-15,0 1-23 16,-9 0 14-16,-7-5-4 15,4-1-36-15,4-6 0 16,7-7-1-16,1-9-55 0,0-3-295 16</inkml:trace>
  <inkml:trace contextRef="#ctx0" brushRef="#br1" timeOffset="574379.8476">7341 16366 277 0,'0'0'511'0,"0"0"-319"16,0 0-42-16,0 0-82 16,0 0-15-16,0 0-23 15,0-42-28-15,8 33 13 16,-4 5-12-16,-4 4-3 15,0 0 0-15,0 0-19 0,0 11 19 16,-3 8-1-16,-6 1 4 16,3 2 9-16,3-3-12 15,3-5 5-15,0-2-5 16,3-4 4-16,11-8 0 16,3 0-4-16,0-3 4 15,5-18 12-15,-4-4-16 16,-4-6-67-16,-7 0-94 15,-7 1-88-15,0 6-104 16</inkml:trace>
  <inkml:trace contextRef="#ctx0" brushRef="#br1" timeOffset="574888.9414">7396 16254 161 0,'0'0'43'0,"0"0"67"16,0 0-24-16,0 0 12 0,0 0-49 16,0 0 0-16,-7 43-13 15,26-43-9-15,5 0 22 16,1-14-17-16,-2 0-32 15,1-8 15-15,-3-2-15 16,-5-8 3-16,-3-4 1 16,-5-6 2-16,-5-7-3 15,-3-3-3-15,0 6 1 16,0 3 56-16,-6 11 51 16,1 11-29-16,-1 10 30 15,3 5-40-15,2 5 16 16,-2 1-75-16,3 3-2 0,0 12-10 15,0 6 2 1,0 2 0-16,9 0 4 0,3 1 0 16,4 1-4-16,-1-5 0 15,0 0 8-15,-3-8-17 16,-1-4 9-16,-3-5 0 16,0-3-5-16,-2 0-3 15,3-17 7-15,-2-6-24 16,-1-11-46-16,-4-1 56 15,-1 1-46-15,1 5 58 16,-2 13-10-16,0 7 26 16,0 7 8-16,0 2 38 15,0 0-41-15,0 11-18 0,3 7 0 16,3 3 14 0,2 4 7-16,3-6-16 0,1 0 16 15,1-4-21 1,1-4 13-16,-1-8-32 0,-2-3 5 15,-4-4-295-15,-2-18-631 16</inkml:trace>
  <inkml:trace contextRef="#ctx0" brushRef="#br1" timeOffset="575186.2093">7820 15919 572 0,'0'0'411'16,"0"0"-344"-16,0 0 93 15,0 0-42-15,0 0-90 0,0 0-10 16,21 0-18-1,-18 0-169-15</inkml:trace>
  <inkml:trace contextRef="#ctx0" brushRef="#br1" timeOffset="576509.4389">7808 14582 684 0,'0'0'308'0,"0"0"-256"16,0 0-50-16,0 0 85 16,0 0-59-16,0 0 3 15,91-14-31-15,-70 13 2 0,0 1-6 16,-8 0 4-1,-5 1-183-15,-8 13-63 0,0 2-371 16</inkml:trace>
  <inkml:trace contextRef="#ctx0" brushRef="#br1" timeOffset="576823.011">7871 14766 181 0,'0'0'639'16,"0"0"-486"-16,0 0-70 15,0 0 42-15,0 0-119 16,0 0 49-16,31-20-55 16,-12 11 0-16,1-2-15 15,-4 0-159-15,-4 0-122 16</inkml:trace>
  <inkml:trace contextRef="#ctx0" brushRef="#br1" timeOffset="577046.6348">7935 14461 811 0,'0'0'83'0,"0"0"-50"16,0 0-30-16,0 0 68 0,0 0 33 15,0 0-87 1,52 5 22-16,-34 2-14 0,-3 3-11 15,0 4 12-15,-3 1-26 16,-5 2 0-16,-1 0 18 16,-2 2-6-16,-4-1 19 15,0 0-7-15,0-1-10 16,0 1 15-16,0-2-29 16,-7 4 0-16,1 3-4 15,-3 4 4-15,-3 0-110 16,-3 4-334-16</inkml:trace>
  <inkml:trace contextRef="#ctx0" brushRef="#br1" timeOffset="577663.4965">7854 16448 147 0,'0'0'750'0,"0"0"-583"16,0 0-51-16,0 0-11 0,0 0-24 15,0 0-57 1,53-19-19-16,-28 15 3 0,2 0-8 15,-5 2 2-15,-1 2-7 16,-6 0-5-16,-6 0-190 16,-9 3-177-16</inkml:trace>
  <inkml:trace contextRef="#ctx0" brushRef="#br1" timeOffset="577900.2935">7871 16634 893 0,'0'0'70'16,"0"0"15"-16,0 0 74 15,0 0-119-15,0 0-27 0,94-46-7 16,-72 41-12-16,-6 3 1 16,-4 0-202-16,-7 1-55 15,-5-4-520-15</inkml:trace>
  <inkml:trace contextRef="#ctx0" brushRef="#br1" timeOffset="578118.5436">7953 16341 922 0,'0'0'92'0,"0"0"-16"0,0 0-10 16,0 0-25-16,0 0 0 15,0 0-16-15,73 6-10 16,-48 10-2-16,-7 4-4 16,-3 2-9-16,-6 4 0 15,-9 2 9-15,0 4-5 16,-9-3 3-16,-9 0 12 16,2 0 6-16,-1-3-23 15,2-1 1-15,2-3-3 16,1-3-3-16,0-10-211 15,1-8-764-15</inkml:trace>
  <inkml:trace contextRef="#ctx0" brushRef="#br1" timeOffset="579975.0624">11358 14695 734 0,'0'0'87'0,"0"0"-86"15,0 0 48-15,0 0 26 16,83-13 7-16,-56 6-39 16,5 2-42-16,-3-3 45 15,1 4-46-15,-6 3 0 16,-1 1-7-16,-7 0 9 16,-2 0-9-16,-6 0-110 15,-6 5-133-15,-2 5-371 16</inkml:trace>
  <inkml:trace contextRef="#ctx0" brushRef="#br1" timeOffset="580240.6394">11468 14870 653 0,'0'0'198'15,"0"0"-193"-15,0 0 41 16,0 0 84-16,0 0-61 16,0 0 1-16,78-3-57 15,-48 2-5-15,-3-2 13 16,-2 2-5-16,0-3-16 16,-4 1 0-16,-7 0 7 15,-4-2-10-15,-1-1 3 0,-5-1-105 16,-4-2-98-16,0 1-181 15</inkml:trace>
  <inkml:trace contextRef="#ctx0" brushRef="#br1" timeOffset="580802.0172">11506 14475 709 0,'0'0'64'0,"0"0"-41"16,0 0 16-16,0 0 17 16,0 0 44-16,0 0-89 15,68 18 9-15,-39-9 23 16,-1 1-38-16,-1 7 37 0,-2 2-21 15,0 5-10-15,-5 3 27 16,-2 3-30-16,-3 0 2 16,-2 2-4-16,-2 0 8 15,-4 3-3-15,0 4-11 16,-7 1 2-16,0 3-10 16,-7-5 17-16,-12-3-9 15,-8-5 0-15,-3-5 17 16,-1-4-20-16,2-3 3 15,4-7 0-15,4-7 2 16,6-4 2-16,-1 0-4 16,5 0 0-16,1-8-19 15,1-2-143-15,5-3-188 16</inkml:trace>
  <inkml:trace contextRef="#ctx0" brushRef="#br1" timeOffset="581901.7724">12729 14391 655 0,'0'0'94'0,"0"0"-91"0,0 0 64 16,0 0 40-16,-90 66-54 15,78-48 12-15,3 2-35 16,1 5 0-16,-3 1 52 16,5 4-60-16,1 3 30 15,1 1-17-15,0-1-33 16,4 3 37-16,0-5-37 16,5 2-1-16,12-5 6 15,4-5 6-15,4-1-13 16,3-7 0-16,5-4 13 15,3 0-10-15,3-6-3 16,0-4-79-16,-5-1-205 16,-4 0-591-16</inkml:trace>
  <inkml:trace contextRef="#ctx0" brushRef="#br1" timeOffset="582956.821">13137 14817 830 0,'0'0'121'15,"0"0"-94"-15,0 0 32 16,0 0 69-16,0 0-96 0,19-90 3 16,-14 64-29-1,-2-1-2-15,0-2 14 0,-3 2-1 16,3 0-10-16,-1 1-7 16,4 4 6-16,-2 4-7 15,5 2 10-15,-3 7-9 16,-3 1 0-16,3 5 21 15,-1 3-37-15,1 0 16 16,1 4 0-16,0 12-20 16,1 1 32-16,-2 5-12 15,6 2 0-15,-5 3 20 16,2 0-18-16,3-2-2 16,-3-1 0-16,0-1 8 15,0-6 10-15,-5-6-17 16,1-5 1-16,-2-6 20 0,4 0 3 15,7-12 14 1,2-13-25-16,5-8-8 0,0-3 7 16,-3-1-13-1,1 5 0-15,-2 4 6 0,2 11-28 16,-1 11-74-16,-3 6-76 16,-5 0-152-16,-1 3-390 15</inkml:trace>
  <inkml:trace contextRef="#ctx0" brushRef="#br1" timeOffset="583301.0101">13733 14737 603 0,'0'0'115'16,"0"0"-76"-16,0 0 51 16,-90 13-1-16,72 0-52 15,5 1 37-15,5 0-10 16,5 0-20-16,3-2 20 16,0-4-63-16,2-1 26 15,16-6-9-15,3-1-11 0,3 0 17 16,-2 0-24-16,-3-9 3 15,-2-3-9-15,-7 2 12 16,-1-1-12-16,-8 0-21 16,-1-1-67-16,0 1-48 15,-11-5-35-15,-3 4-154 16</inkml:trace>
  <inkml:trace contextRef="#ctx0" brushRef="#br1" timeOffset="584870.1961">13733 14737 241 0,'-47'29'155'0,"47"-5"-96"15,8 2 24-15,11-5-28 16,6-6-7-16,4-6-9 0,2-9-38 16,-1-3 19-1,1-18-19-15,-4-7 3 0,0-8-8 16,-3-3 1-16,-2 0-12 16,-5 3-77-16,-2 6 45 15,-3 8 47-15,-4 4 16 16,-2 8 47-16,-4 4 70 15,-2 3-70-15,0 3 22 16,0 0-33-16,0 0-40 16,-3 3 0-16,-3 8-12 15,0 3 1-15,5 3 13 16,-2 0-4-16,1 3 2 16,2 3 14-16,0 3-24 15,0 3 34-15,9-1-25 16,6 1-6-16,2-4 10 0,3-5-2 15,1-8-12-15,3-4 12 16,-1-8-7-16,0 0 22 16,0-15-27-16,-1-7 1 15,-4-5 1-15,0-3 7 16,-6-1-10-16,-1 0 0 16,-3 0 8-16,0 2-3 15,-2 0-1-15,1 3 8 16,-3 4 13-16,-1 6-19 15,2 6 22-15,-2 3 9 16,0 4-37-16,-2 2 37 16,1 1-36-16,-2 0 3 0,1 0-8 15,1 7 11 1,5 9-7-16,-4 4 1 0,-1 2 10 16,-2 4 7-1,0 1-16-15,0 1-2 0,0-1 14 16,0-2 2-16,0-4-6 15,0-4 3-15,0-5-3 16,0-8 6-16,0-4-16 16,0 0 0-16,3-8 8 15,12-11 4-15,4-5-24 16,3 5-11-16,-4 3-63 16,2 7 53-16,-5 9-2 15,-2 0 27-15,-5 0-6 16,-1 6 11-16,0 5 3 15,1 1 0-15,2 0 6 0,2-2-8 16,2-1 6 0,2-5-4-16,1-3 14 0,2-1-6 15,-1 0-2-15,1 0-6 16,-4-7 8-16,0-4-4 16,-4-2-4-16,-3-1 0 15,-3 0 0-15,-4 1 7 16,-1 0-7-16,0 5 0 15,0 2 4-15,0 4-17 16,-4 2 8-16,-8 0 5 16,0 0-8-16,0 5 17 15,0 6-9-15,3 1 0 0,0 2 2 16,5 0-1 0,2 0-1-16,2-1 0 0,0 0-2 15,0-2 13-15,5-3-11 16,8 0 0-16,4-4 7 15,2-3-3-15,2-1 0 16,0 0-4-16,4-5 0 16,2-4 7-16,-2-4-7 15,-1 6 0-15,1 0 4 16,0 6-11-16,-5 1 7 16,0 0 0-16,-11 8-2 15,-6 6-8-15,-3 8 10 16,0 2 0-16,-2-2 1 15,-5-4 0-15,0-5-1 16,3-8 0-16,4-5-4 16,0 0 16-16,0-3-12 0,4-15 0 15,13 0-63-15,4-1 24 16,3 5-45-16,-3 4 31 16,3 1 53-16,-4 3-10 15,-1 2 10-15,-3 1 0 16,-3 1 1-16,-3-1-2 15,0 0 1-15,-6-3 0 16,-1 2 0-16,-3 1 7 16,0 2-8-16,0 1 1 0,0 0-32 15,-10 0 25 1,-4 8 5-16,2 6 2 0,0 1 0 16,4 6 14-16,1-3-14 15,6-2 5-15,1-5 0 16,0-4 8-16,1-5-10 15,14-2 0-15,3 0-3 16,3-16-1-16,1-4-65 16,-2-5 16-16,-1 2 24 15,-4-2 20-15,0 5 10 16,-6 6-4-16,-3 7 70 16,-2 5-8-16,-4 2-25 15,0 12-22-15,0 14-9 16,-4 10 62-16,-3 3-62 15,-1 0 3-15,0 0 16 16,-2-6-2-16,1-3 7 0,-3-4-30 16,-3-5 1-16,3-6 2 15,2-5 6-15,4-5-9 16,3-5 0-16,3 0 9 16,0-8 3-16,13-11-12 15,7-8 0-15,4-3-5 16,-2-1-46-16,5-2-58 15,-6 2-167-15</inkml:trace>
  <inkml:trace contextRef="#ctx0" brushRef="#br1" timeOffset="586473.3604">15782 14864 869 0,'0'0'13'16,"0"0"43"-16,0 0 45 16,0 0 68-16,0 0-83 15,88-30-83-15,-63 0 29 16,-2-6-32-16,-4-3 3 16,-1-6-7-16,-6-3 14 15,-8-1-10-15,-2 2 0 0,-2 7 5 16,0 9-17-1,0 13 12-15,-3 9 0 0,-2 9-5 16,2 0-7-16,0 2 12 16,-1 17-1-16,-2 1 8 15,5 2-8-15,1 2 1 16,0 1 0-16,0 2 13 16,0 0-5-16,0 2 5 15,0 1-7-15,0 2 6 16,0 1 4-16,0-4-16 15,0 0 0-15,3-7 11 16,2-5-1-16,4-10-10 16,7-7 1-16,7-2 8 15,7-21 7-15,3-8-16 0,0 0-82 16,-3 1 2-16,-5 7-47 16,-4 9 48-16,-8 4 65 15,-6 8 12-15,-5 2-18 16,-2 0 18-16,0 12 2 15,0 5 83-15,0 2-56 16,0-4 16-16,0-1-12 16,11-3-24-16,11-3 24 15,5-4-31-15,2-3 0 16,1-1 1-16,-5 0 11 16,-3 0-12-16,-10 0 0 15,-5 0 10-15,-6 0-16 16,-1 0 6-16,0 0 0 0,-1 0-3 15,-15 3 2 1,-1 1 1-16,1-2 0 0,2 4 9 16,6-2-15-16,3-1 6 15,5-1 0-15,0 0-9 16,0-2 11-16,10 0-2 16,8 0 0-16,8 0 10 15,-3 0-1-15,1-3-9 16,-4-11 0-16,-4-2-11 15,-7-4-83-15,-9-1-39 16,0 2 6-16,-3 3 11 16,-13 7 105-16,-2 6-4 15,2 3 15-15,2 0 32 16,4 3-1-16,4 7 27 0,4 3 7 16,2 2-41-16,0-6 30 15,16-1-42-15,6-1-2 16,4-5 18-16,3-2-18 15,1 0-2-15,-4 0-8 16,0-4 13-16,-7-8-20 16,-7 0 7-16,-6-1 0 15,-3 0-7-15,-1 3 11 16,-2-4-4-16,0 4 0 16,0 0 14-16,0-2-22 15,0 4 8-15,3 1 0 16,1 1-6-16,-3 3 13 15,2 2-7-15,-3 1 0 0,2 0-7 16,-1 0 2-16,1 0 5 16,1 7 0-16,-2 4-13 15,2 0 22-15,2 3-9 16,-1 2 7-16,5 1-4 16,-3 3 38-16,2 2-27 15,-2 6-2-15,-1-2 22 16,-2 5-25-16,-3-3 7 15,0-1-2-15,0-3-3 16,0-3-1-16,0-6-10 16,-1-5 0-16,-1-4-6 15,2-6 16-15,0 0-10 16,0-4 11-16,16-15 3 0,7-4-18 16,6-6 4-16,2 1-51 15,3-3-107-15,1 6-246 16</inkml:trace>
  <inkml:trace contextRef="#ctx0" brushRef="#br1" timeOffset="587972.998">17313 14582 760 0,'0'0'40'0,"0"0"-13"0,0 0 65 16,-81-3-13-16,54 19 36 15,3 4-71-15,5 3-14 16,7 4 27-16,4-1-39 16,8 3 27-16,0-3-16 15,6-6-26-15,20 0 44 16,9-11-36-16,9-7 7 16,5-2-2-16,0-7 5 15,-4-12-18-15,-8-3-3 16,-7-4 1-16,-8-2-11 15,-8 0 11-15,-2-2-1 0,-6 2 0 16,-2 2 6-16,1 4-7 16,-1 4 1-16,0 1 0 15,1 5-12 1,-2 3 16-16,0-1-4 0,0 7 0 16,0 3 11-16,-1 0-24 15,-1 0 13-15,2 14 0 16,0 5-29-16,1 1 35 15,-2 3-6-15,-2 4 0 16,0 1 25-16,0 1-20 16,0 3-5-16,-2-1 2 15,-3-2 24-15,2-5-13 0,3-5-10 16,0-9-3 0,0-3 27-16,0-7-28 0,14 0 1 15,15-18 0-15,8-11 4 16,5-1-4-16,-5 7-36 15,-6 6-22-15,-7 9-36 16,-9 8 89-16,-4 0-23 16,-7 8 19-16,2 4-17 15,0 2 34-15,3 0-8 16,6-2 0-16,4-4 15 16,5-5-22-16,1-2 7 15,-1-1-16-15,-6 0-3 16,-4 0-134-16,-7 0 71 0,-5-1 43 15,-2 0 22 1,0 1 9-16,-9 0 8 0,-8 0 0 16,-2 11 37-16,2 5 41 15,4 2 24-15,3 2-24 16,7-2-58-16,3-1 37 16,0-4-53-16,9-3 1 15,12-3 34-15,4-7-31 16,2 0-4-16,1 0 1 15,-1-10 22-15,-8-6-27 16,-2-3 0-16,-10 0-1 16,-4-3-12-16,-3 2-46 15,-1 1 46-15,-13 2 3 16,-1 6-7-16,0 3 2 0,1 3 15 16,4 5 0-16,0 0-23 15,4 0 26-15,3 5-3 16,2 6 0-16,-1 3 8 15,2 0-14-15,0 2 6 16,0 1 0-16,0-2-15 16,9-1 19-16,6-3-4 15,2-5 0-15,3-5 13 16,3-1-17-16,3-3 4 16,3-15-14-16,2-3 10 15,2-1-66-15,-2-1 32 16,1 6 29-16,-6 4-4 15,-6 5 12-15,-2 4 1 0,-5 4 0 16,-1 0 21-16,-1 9-9 16,-4 11 10-16,2 1-8 15,-6 4 6-15,-2-1-17 16,-1-4-3-16,2-3 0 16,1-6-8-16,-2-5 19 15,4-6-11-15,3 0 3 16,5 0 18-16,3-3-21 15,7-1 0-15,2 0-39 16,0 0 33-16,3-1-77 16,-1 0-29-16,-2-4 70 15,0 1-30-15,-1-4 69 0,-2-5-14 16,-4-2-18-16,-2-5 22 16,-5 2-82-16,-4 2 9 15,-7 6-40-15,0 7-130 16</inkml:trace>
  <inkml:trace contextRef="#ctx0" brushRef="#br1" timeOffset="588588.727">18543 14761 362 0,'0'0'158'15,"0"0"-96"-15,0 0 13 16,-13 75-10-16,13-70-25 16,17-5-29-16,6 0-7 0,2-4-4 15,-2-11-1 1,-1-2-29-16,-4-2-58 0,-3-1 36 15,-2 5 34 1,-6 5 18-16,-2 6 28 0,-3 4 98 16,-2 0-81-16,0 7-14 15,0 15 26-15,0 9 63 16,-8 4-39-16,-1-1-67 16,0-4 18-16,-1-4 4 15,-2-1-30-15,0-5 38 16,1-3-43-16,0-6 6 15,5-3 2-15,1-7 5 16,4-1-14-16,1 0 8 16,0-9-8-16,0-7-27 0,9 2-92 15,8-1 0 1,0 1 105-16,4 3-17 0,-1 2 31 16,3-2-5-1,1 3 21-15,1-2-11 0,4 0-5 16,-1-1 0-16,2-2 54 15,-1 1-39-15,-2-2 33 16,-3 2 5-16,-6-1-48 16,-2 2 33-16,-3 0-38 15,-4 2 5-15,-2 1-11 16,-4-1 11-16,-3 4-5 16,0 3 0-16,0 2-59 15,-5 0 34-15,-6 0 7 16,0 0 18-16,-2 2-13 15,2 6 22-15,1 5-9 16,-2 3 0-16,1 2 6 16,4 0-11-16,1-1 5 0,2-4 0 15,4-2-5-15,0-4 15 16,0-2-10-16,10-3 9 16,5-2-9-16,6 0-20 15,-1-2-238-15</inkml:trace>
  <inkml:trace contextRef="#ctx0" brushRef="#br1" timeOffset="589652.7847">18871 14821 771 0,'0'0'90'16,"0"0"-1"-16,0 0-19 0,0 0 72 15,0 0-97-15,95-91-41 16,-78 69 44-16,1-2-46 16,-3 2 5-16,-3 3-7 15,-5 8 23-15,-4 4-21 16,-3 7 0-16,0 0 6 15,-1 0-16-15,-11 15 5 16,-5 4 3-16,5 4 0 16,2 2 25-16,6-2-24 15,4 4 4-15,0-4 9 16,0-3 0-16,11-5-7 16,9-3-7-16,5-6 10 15,8-5 9-15,3-1-6 16,1 0-13-16,-4-7 3 15,-5-6-15-15,-5-1 22 16,-6 4-10-16,-6 0 0 16,-5 8 15-16,-6 1-22 0,0 1 7 15,0 0-29-15,0 0 15 16,-7 0-3-16,-7 9 17 16,-2 2 0-16,1 3 22 15,0-1-25-15,4-1 3 16,2 1 0-16,5 0-17 15,0-5 23-15,4 4-6 16,0-3 0-16,0 1 17 16,1-3-19-16,14-3 2 15,1-4 0-15,7 0 10 16,-1-1 6-16,0-14-16 0,-1-6 0 16,0-2 17-16,-2-5-17 15,0-6 0-15,-5-2 2 16,-2-5-14-16,0 4 12 15,-4 3 0-15,-2 3-1 16,-2 7 31-16,2 5-11 16,-3 6-13-16,0 8 6 15,-2 1 17-15,-1 4-29 16,0 0 0-16,0 16-1 16,0 9 11-16,0 4-17 15,0 5 7-15,0 1 0 16,0 2-12-16,6-2 27 0,3-2-15 15,5-4 0 1,-2-7 8-16,3-9-29 0,4-13-172 16,5 0-403-16</inkml:trace>
  <inkml:trace contextRef="#ctx0" brushRef="#br1" timeOffset="589991.7241">19851 14536 627 0,'0'0'164'0,"0"0"-24"16,80 62-9-16,-55-34-29 15,-5 8 26-15,-6 1-7 16,-10 7-103-16,-4 1 20 15,-7-1-3-15,-14-1 2 16,-15-2-37-16,-15-2 0 16,-13-1-18-16,-18-6-103 15,-13-6-448-15</inkml:trace>
  <inkml:trace contextRef="#ctx0" brushRef="#br1" timeOffset="593072.3736">18704 14633 450 0,'0'0'154'16,"0"0"-91"-16,0 0 68 16,0 0-102-16,0 0 35 15,0 0-6-15,0 0-40 16,-7-29 40-16,3 23-49 16,3-1-8-16,-1 0 14 15,-1 4 2-15,2 0-11 16,-5 0 37-16,0 0-38 0,0 1 23 15,-3 2-28-15,1 0 0 16,0 0-6-16,0 0 16 16,1-3-10-16,0-1 0 15,1 3 11-15,-3 0-13 16,-1 1 2-16,0 0 0 16,-2 0-14-16,2 0 20 15,-4 0-6-15,2 0 0 16,1 4 11-16,0-1-2 15,5 1-9-15,-3 0 0 16,5 2-1-16,-1-1 15 16,1 4-14-16,-1 2 0 0,-1-2 16 15,-1 1-4 1,3 0-11-16,0-1-1 0,1-2 14 16,2 3 4-16,1-2-11 15,0-2-7-15,0 3 13 16,0 1-9-16,0-1-4 15,0 0 0-15,0 1-4 16,0-1 20-16,4-2-16 16,3 1 0-16,0-1 8 15,0 0-7-15,2 0-1 16,4-1 0-16,1 0-7 16,2 1 19-16,1-1-12 15,-1-2 0-15,1 3 5 16,0-3-12-16,-1 2 7 15,0-3 0-15,-3 1-6 0,1-3-1 16,-2 1-36-16,1-2-9 16,-2 0-52-16,-2 0 36 15,1-5-65-15,-4-3-10 16,-2-3-111-16,-4-2-232 16</inkml:trace>
  <inkml:trace contextRef="#ctx0" brushRef="#br1" timeOffset="705920.3856">10948 16286 538 0,'0'0'89'0,"0"0"-21"16,0 0-19-16,0 0 58 15,0 0-56-15,0 0-11 16,0 0-11-16,0 0-28 0,0 0 98 16,49 0-45-1,-25 0-40-15,1 0 25 0,0 0-27 16,2 0-12-16,-1 0 0 15,1 0 18-15,-3 0-46 16,-5 8-79-16,-7 3-148 16,-11 0-144-16</inkml:trace>
  <inkml:trace contextRef="#ctx0" brushRef="#br1" timeOffset="706353.3654">11012 16472 524 0,'0'0'84'0,"0"0"-82"0,0 0 105 15,0 0-10-15,0 0-56 16,0 0 14-16,67 0-48 16,-49 0-6-16,0 0 17 15,3-7-8-15,-5 0-10 16,4-6 0-16,-8 1-30 15,-2-7-185-15</inkml:trace>
  <inkml:trace contextRef="#ctx0" brushRef="#br1" timeOffset="706774.0745">11049 16162 555 0,'0'0'17'0,"0"0"0"15,0 0-7-15,0 0 44 16,0 0 19-16,0 0-34 16,85 58-17-16,-60-45-6 15,0 3-13-15,0 1-3 16,-1 3 22-16,-5 1-16 15,-2 2-6-15,-6 3 3 16,-6 1 37-16,-5 2-29 16,0 1 8-16,-12 0 20 0,-6-1-35 15,-3 0 30-15,-1-7-34 16,5-3 3-16,3-6 5 16,5-4 4-16,4-4-12 15,2-5 0-15,1 0-152 16,2-3-528-16</inkml:trace>
  <inkml:trace contextRef="#ctx0" brushRef="#br1" timeOffset="715507.553">16702 5179 357 0,'0'0'77'0,"0"0"10"16,0 0-36-16,0 0 20 15,0 0 19-15,0 0-40 16,0 0 30-16,0 0-31 16,-19-4-5-16,19 2 27 15,-3 0-50-15,3 2 37 16,0 0-10-16,0 0-47 16,0 0 31-16,0 0-32 15,0 0 0-15,0 0-10 16,0 8 18-16,0 6-8 15,0-2 0-15,0 1 6 16,0-1-4-16,0 0-2 0,0-2 0 16,3-1-4-1,-2 1 18-15,-1 0-14 0,0 2 0 16,0-2 8 0,0 3-9-16,0 0 1 0,-4-1 0 15,-3 0 2-15,-1 1 15 16,0-4-17-16,0-2 0 15,0 0 11-15,2-4-15 16,-1 2 4-16,1 0 0 16,-3-1 0-16,3-1 3 15,-2 2-3-15,1 1 0 16,-5-1 16-16,3 1-27 16,-2 1 11-16,-2 0 0 15,3-2-5-15,-2 0 13 0,3-2-8 16,-2 0 0-16,1-2 11 15,1 1-19-15,-3-2 8 16,0 0 0-16,0 0-2 16,-2 0 10-16,0 0-8 15,-4 0 0-15,5 0 10 16,-4 0-23-16,2 0 13 16,5 0 0-16,-2 0-6 15,7 0 20-15,2 0-14 16,2 0 0-16,1 0 2 15,0 0-12-15,0-3-103 16,0 0-225-16</inkml:trace>
  <inkml:trace contextRef="#ctx0" brushRef="#br1" timeOffset="848103.5916">24436 14670 349 0,'0'0'94'0,"0"0"-30"16,0 0 43-16,0 0-36 15,0 0-46-15,0 0 102 16,0 0-116-16,42-63 37 16,-40 60-6-16,-2 3-37 15,0 0 20-15,1 0-25 16,2 3 0-16,1 8-23 15,1 4 39-15,1-3-16 0,1-3 0 16,10-4 20-16,8-5 20 16,12 0 25-16,15-8-32 15,13-14-9-15,9-8-7 16,7-4-17-16,-3 1 0 16,-7 4 7-16,-10 9-22 15,-18 6 15-15,-17 11-16 16,-16 3 6-16,-10 0-114 15,-9 10 88-15,-21 7 34 16,-15 2 2-16,-10-2-14 16,-12 4 14-16,-12-3 0 15,-4 1-14-15,-4 2 24 16,-2 0-10-16,5 0 0 16,8-4 12-16,20-5-17 15,24-4 5-15,23-7 0 0,9-1 25 16,22-3-24-16,26-15 15 15,24-7-16-15,10-2 23 16,8 4-34-16,-4 3 11 16,-4 7 0-16,-12 2-14 15,-12 6 24-15,-17 3-10 16,-17 2 0-16,-13 0 13 16,-11 0-42-16,0 0 14 15,-25 2 15-15,-18 8-22 16,-15 2 38-16,-9 1-16 15,-10 1 0-15,-6 3 9 16,-5 3-22-16,3 1 13 0,15-3 0 16,22-4-8-16,30-3 15 15,18-5-8-15,31-3 1 16,35-3 0-16,37-4 18 16,43-18-18-16,51-6-18 15,40-7-31-15,40-17-517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23:39.4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15206 5978 410 0,'0'0'52'0,"0"0"-18"16,0 0-30-16,0 0 47 16,0 0 61-16,0 0-109 0,0 0 15 15,0 0-18 1,3 6 24-16,3 2-31 0,0 1 7 15,8 4 0-15,2 2-17 16,5-1-50-16,3-1-205 16</inkml:trace>
  <inkml:trace contextRef="#ctx0" brushRef="#br0" timeOffset="5908.4756">23899 4892 493 0,'0'0'6'16,"0"0"22"-16,0 0 4 15,0 0-23-15,0 0 105 16,0 0-48-16,-12 58-25 15,12-29 27-15,-3 5-39 16,2 6 25-16,-4 3 3 0,-2 4-49 16,1 1 46-1,-2 2-30-15,-1 0-9 0,-1 1 34 16,1-1-38-16,0 3-2 16,2-2 4-16,4-2 5 15,-2 4 6-15,1-2-24 16,-2 4 0-16,-2 4 7 15,-2-4 20-15,-4-1-27 16,-2-6 15-16,0-4 1 16,-2-4 4-16,1-5-20 15,3-1 0-15,-2-4-10 16,0-2 27-16,1-2-17 16,0-5 0-16,0-1 20 15,-1-3-20-15,-1-5 0 0,-3-1 0 16,-1-3-16-16,-4 1 25 15,-4-1-9-15,-7 1 0 16,-7-3 25-16,-8 4-40 16,-8-5 15-16,-1 1 0 15,-3-3-12-15,5-1 25 16,3 1-13-16,1-3 0 16,-3 2 13-16,-1-2-27 15,-7 0 14-15,-7 0 0 16,-1-7-21-16,-9-4 23 15,-4-2-2-15,-4-2 0 16,-1 1 16-16,-1-1-30 16,-1-1 14-16,2 0 0 0,-4 2-6 15,1-3 3-15,1 5 3 16,1 1 0-16,1 3 4 16,-3-3-18-16,-2 3 14 15,-3-2 0-15,-1-2-22 16,-1 2 33-16,3-2-11 15,-2 2 0-15,-1 0 17 16,1 3-25-16,-1-4 8 16,0 5 0-16,3-2-15 15,-1 4 27-15,-3-1-12 16,-1 0 0-16,-3-2 18 16,1 0-33-16,1 0 15 15,4 1 0-15,0 0-8 16,4 3 14-16,1-2-6 0,4 2 0 15,3 2 17-15,2-1-26 16,-2 1 9-16,0-1 0 16,3-1-21-16,1-1 37 15,5 0-16-15,0 1 0 16,6 1 15-16,3 1-28 16,0-1 13-16,4 1 0 15,-1 1-10-15,1 0 16 16,2 0-6-16,3 0 0 15,1 0 18-15,4 0-29 16,-3 1 11-16,1 6 0 16,-1-2-16-16,1 0 29 15,-1-3-13-15,0 0 0 0,2-1 20 16,-1-1-32-16,0 0 12 16,-2 0 0-16,-1 2-23 15,2-1 31-15,0 0-8 16,-2 2 0-16,-3 1 27 15,-3-1-36-15,-2 2 9 16,0 0 0-16,-2 2-22 16,4-2 30-16,-4 2-8 15,-3-2 0-15,-1 4 15 16,-2-2-17-16,1-1 2 0,-2-1 0 16,4-1-21-1,-1-1 31-15,3 1-10 0,4-1 0 16,4 0 16-16,4 1-22 15,3-2 6-15,4-1 0 16,-1-1-20-16,3 0 33 16,5 0-13-16,6 0 0 15,4 0 14-15,6 0-17 16,0-1 3-16,2-2 0 16,-2-1-18-16,2-1 25 15,-1 1-7-15,3-1 0 16,0 0 18-16,4-3-21 15,-1 1 3-15,3 2 0 16,-3-4-14-16,2 5 21 16,2-2-7-16,-2 4 0 15,6-1 19-15,-1-1-29 0,4 3 10 16,2-2 0-16,4 3-3 16,2-3 10-16,1 0-7 15,2 0 0-15,-1-2 22 16,-1 2-16-16,2 2-6 15,-1-1 0-15,1 2-11 16,1 0 23-16,-2 0-12 16,1 0 0-16,-3 0 6 15,1 0-13-15,0 0 7 16,0 0 0-16,0 0-19 16,0 0 27-16,-2-3-8 0,0-2 0 15,-2-4 28 1,1-2-32-16,-1 0 4 0,-1 0 0 15,0 0-9-15,0 0 15 16,0 0-6-16,1 2 0 16,0-1 19-16,2 2-19 15,2 1 0-15,2-4 1 16,1-2-22-16,0-2 28 16,0-7-7-16,0-2 0 15,0-3 17-15,0-4-26 16,0 1 9-16,3-1 0 15,3 0-14-15,-1 1 21 16,-2 0-7-16,2 6 0 16,-1-4 20-16,1 3-29 15,0 0 9-15,2-2 0 16,-1-1-18-16,0-1 25 0,0-1-7 16,0 2 0-16,-2 1 20 15,-1 3-31-15,-2-3 11 16,1 2 0-16,0-1-13 15,-2-3 21-15,0-2-8 16,1 0 0-16,-1-3 19 16,2-3-30-16,-1 3 11 15,2 0 0-15,-1-1-11 16,-2 5 12-16,0 4-1 16,0-1 0-16,0 5 25 15,0-2-37-15,0 0 12 0,1-3 0 16,4 0-14-16,1 0 17 15,4 4-3-15,0-1 0 16,5 4 23-16,-3 3-35 16,3 1 12-16,-1 3 0 15,-4 3-20-15,2 3 32 16,-3-2-12-16,-2 3 0 16,4 0 16-16,1 2-23 15,5-1 7-15,0-1 0 16,7 1-27-16,0 2 33 15,0 0-6-15,6-2 0 16,0 4 20-16,-1-1-28 16,7-1 8-16,0 0 0 0,4 0-15 15,5 0 20 1,1-2-5-16,3 5 0 0,1 0 25 16,0 0-44-16,1 0 19 15,-2 0 0-15,6 0-21 16,3 0 36-16,4 0-15 15,0 0 0-15,3 0 10 16,-1 0-18-16,2 2 8 16,2 4 0-16,2-4-18 15,4 2 26-15,0-1-8 16,-1-2 0-16,3-1 24 16,1 0-29-16,5 0 5 15,3 0 0-15,0 0-22 0,-1-1 33 16,3-6-11-16,-1 0 0 15,2 1 11-15,0 1-18 16,-3 2 7-16,1 2 0 16,-2 1-17-16,0 0 27 15,-3 0-10-15,-4 0 0 16,0 0 23-16,1 0-32 16,1 0 9-16,-2 0 0 15,-2 0-26-15,1 0 31 16,-1 0-5-16,3 0 0 15,3 0 19-15,0 0-19 16,-2 0 0-16,0 2 2 0,0 1-28 16,-1 1 36-1,-1-1-10-15,-2 0 0 0,2 0 19 16,1-1-27 0,2-1 8-16,2 0 0 0,-1-1-23 15,2 0 26-15,4 0-3 16,-1 0 0-16,2 0 14 15,-1 0-21-15,-3-1 7 16,-1 0 0-16,-1 1-20 16,-7 0 27-16,-4 0-7 15,-4 0 0-15,-1 0 24 16,0 0-32-16,-1 2 8 16,0 5 0-16,0-5-15 15,-6 1 15-15,3 0 0 0,0-2-4 16,2-1 27-16,4 0-34 15,-3 0 11-15,3 0 0 16,-2 0-19-16,0 0 24 16,-2 0-5-16,0 0 0 15,1 0 26-15,-1 0-34 16,3 0 8-16,0 0 0 16,2 0-14-16,2 0 23 15,2 0-9-15,-3 0 0 16,-5 0 11-16,-3 3-15 15,-2 1 4-15,-2 0 0 16,2 2-14-16,-2-1 14 16,-3 2 0-16,-3-2-8 0,-1 2 26 15,0 1-18-15,-5-2 0 16,0 0 1-16,-2-1-11 16,-2 1 12-1,-3-2-2-15,-1 0 0 0,-4 1 9 16,1-2-9-16,-4 1 0 15,1-4 3-15,-3 4-16 16,1-1 13-16,-2-2 0 16,-3 1-3-16,-1-1 18 15,0 1-15-15,-7-1 0 16,-4 0 5-16,-3 1-25 16,-4-2 20-16,3 0 0 0,-1 0-4 15,-2 0 20 1,4 0-16-16,0 0 0 0,1 0 4 15,0 0-20-15,-1 0 19 16,-1 0-3-16,1 0 0 16,2 0 16-16,-1 0-16 15,-2 0 0-15,4 0 3 16,-1 0-13-16,1 0 10 16,-1 0 0-16,2-2-12 15,-2 1 31-15,0 1-19 16,1-1 0-16,-2 1 2 15,2 0-9-15,-6 0 7 16,1 0 0-16,-1 0-17 0,2 0 40 16,-1 0-23-1,1 0 0-15,-2 0 5 0,2 0-21 16,-3 0 16-16,0 0 0 16,0 0-2-16,0 0 12 15,3 2-10-15,1 7 0 16,-1-1 5-16,3-1-17 15,-3 1 12-15,-1 0 0 16,0 0-10-16,0-4 22 16,0-1-12-16,-2 2 0 15,1-5 8-15,-4 3-15 16,0 1 7-16,-2 0 0 16,2 2-11-16,2 1 15 15,-1 1-4-15,2 1 0 0,2 0 10 16,-2 2-16-16,-2-2 6 15,2 2 0-15,0 0-13 16,1 0 23-16,-2-3-10 16,1 1 0-16,-2-1 12 15,-2 0-25-15,1-1 13 16,-3 3 0-16,0-4-9 16,2 2 16-16,-2 1-7 15,0-1 0-15,0 2 8 16,3 0-13-16,1 1 5 15,0-1 0-15,2 2-11 16,0-1 25-16,0 0-14 16,3-1 0-16,-1 0 9 15,-2-1-15-15,1 2 6 16,-1-3 0-16,0-2-13 0,0 1 26 16,-3-3-13-16,-2 1 0 15,1-5 8-15,-1 0-16 16,-1 0 8-16,0 0 0 15,0 3-10-15,0-1 7 16,0 2 3-16,0 4 0 16,0 0-28-16,-3 1-51 15,-3-1-99-15,0-2-104 16,1-5-238-16</inkml:trace>
  <inkml:trace contextRef="#ctx0" brushRef="#br0" timeOffset="23123.7799">10105 7593 366 0,'0'0'95'0,"0"0"-74"16,0 0-18-16,0 0 17 16,0 0 26-16,0 0-42 15,0 0 47-15,0 0 42 16,42 10-53-16,-23-6 21 16,0 0-40-16,4 0 39 15,4 1-6-15,6-2-50 16,4-1 16-16,9 0-2 15,2-1-13-15,3 2 18 16,7 0-23-16,6 1 0 16,9-2-3-16,3 3 13 0,8-5-10 15,2 0 0-15,10 0 0 16,4 0-2-16,5-5 2 16,0-1 0-16,-1 1-7 15,-1 3 12-15,2-1-5 16,2 2 0-16,2-2 8 15,-3-2-10-15,-3 3 2 16,-2-3 0-16,-4 3-6 16,-3-2 5-16,0-2 1 15,-4 5 0-15,-7-1 3 16,-5 2-1-16,-2 0-2 16,-6 0 0-16,-6 0 5 15,-3 0 8-15,-4 0 2 16,-2 0 5-16,0 0-15 15,-3 0 19-15,-5 0-23 0,-1 0 0 16,-9 0 18-16,-4 0-3 16,-8-3-8-16,-8-1 19 15,-4 0-24-15,-7 4 49 16,-1-3-32-16,-4 3 25 16,1 0 17-16,-2-2-58 15,0 2 15-15,0 0-14 16,0 0 13-16,0-1-17 15,0 0-1-15,0-4-48 16,0 2-72-16,-3-2-229 16,-7-4-285-16</inkml:trace>
  <inkml:trace contextRef="#ctx0" brushRef="#br0" timeOffset="26735.8185">13468 6592 396 0,'0'0'197'0,"0"0"-152"16,0 0-21-16,0 0 7 15,0 0 82-15,0 0-59 0,42 23-24 16,-25-6 25-1,-1 3-44-15,2 2 28 0,-3 6 22 16,1-2-42-16,-2 6 31 16,-1 1-37-16,-4 3-5 15,-3 4 10-15,-4 0-13 16,-2 4-5-16,0-1 0 16,-2-2 16-16,-10-1-11 15,-6-5-5-15,2-1 0 16,-2-1-4-16,0 1 12 15,0 3-8-15,-1-2 0 16,-2 1 8-16,-2-5-13 16,1 0 5-16,0-3 0 15,1-3-6-15,-3-3 11 0,0-5-5 16,0-2 0-16,-1-1 10 16,-1-4-3-16,-2-3-7 15,-3-3 0-15,-2 0-7 16,-7-2 13-16,0-1-6 15,-5 0 0-15,5 2 7 16,-1 0-12-16,4-3 5 16,0 3 0-16,1-2-5 15,3 1 9-15,-1 1-4 16,-2-2 0-16,0-1 11 16,-4 0-18-16,-3 1 7 15,0-1 0-15,-2 0-3 16,-1 3 6-16,2-3-3 0,1 0 0 15,-2 0 8 1,3 0-19-16,-2 0 11 0,2 0 0 16,-1 0-6-16,1 0 20 15,0 0-14-15,-3 0 0 16,0 0 6-16,-2 3-13 16,-1-3 7-16,-1 0 0 15,-3 2-7-15,2-2 15 16,0 0-8-16,-1 2 0 15,0 1 7-15,-4 1-14 16,0 2 7-16,-2-2 0 16,4 1-6-16,3-1 12 0,1-1-6 15,4 0 0-15,1-2 3 16,2-1-4-16,2 2 1 16,1-2 0-16,0 0-11 15,5 0 14-15,-2 0-3 16,0 0 0-16,5 0 9 15,-2 0-12-15,-1 0 3 16,1 0 0-16,-3 0-1 16,0 0 2-16,-1 0-1 15,0 0 0-15,1 0 12 16,-1 0-14-16,-1 0 2 16,1 0 0-16,3 0-11 15,3-5 20-15,-1 4-11 16,2-1 2-16,-1 2 0 15,-2 0-4-15,-3 0 4 0,0 0 0 16,-2 0-9-16,2 5 14 16,3-4-5-16,-1 1 0 15,1-1 9-15,-3-1-4 16,0 0-5-16,-2 3 0 16,-3-3-10-16,-1 0 17 15,-2 0-7-15,-1 3 0 16,-1-2 4-16,1-1-7 15,-1 3 3-15,1-1 0 16,4 1-2-16,0 0 6 16,1-1-4-16,1 3 0 15,5-3 3-15,3-2-2 0,-1 0-1 16,1 0 0-16,6 0-7 16,0 0 15-16,3-7-8 15,3 1 0-15,-1 0 9 16,1 1-19-16,-3-1 10 15,-2-1 0-15,1 0-3 16,1-2 8-16,-3-1-5 16,-2 0 0-16,-3-1 10 15,-3-4-13-15,0-2 3 16,-1-1 0-16,3 0-8 16,2 0 16-16,1 4-8 15,3 0 0-15,1 3 10 16,1 0-16-16,3 3 6 0,-1 3 0 15,3-2-7 1,-3 2 10-16,2 1-3 0,-1-4 0 16,-2 0 18-16,3-1-18 15,-1-4 2-15,1 1-2 16,-2-4 7-16,6 3 1 16,-1 0-8-16,3-1 1 15,4 2 11-15,-1-1-11 16,3-1-1-16,-4-3 0 15,5-2-1-15,2 1 9 16,1-1-8-16,1 0 0 16,2 2 12-16,0-3-10 15,0-1-2-15,0-1 0 16,0 2-10-16,0 0 20 0,0 2-10 16,0 0 0-16,0-1 5 15,0-1-2-15,0 0-3 16,-1-2 0-16,-1 0-8 15,2-3 7-15,0 0 1 16,0 0 0-16,0-1 12 16,0-1-18-16,2 2 6 15,2 2 0-15,-1 0-3 16,0 2 2-16,0 3 1 16,0 2 0-16,-3-1 15 15,5 2-16-15,-4 1 1 16,1 0 0-16,-1-1-15 15,1 0 29-15,2 1-15 0,-1-3 1 16,2 5 0 0,2-1-1-16,-1-1 1 0,0 3 0 15,3 0-17-15,1 1 28 16,-2 3-11-16,1 1 0 16,-3 3 8-16,6 0-26 15,-2 1 18-15,5 2 0 16,0-2-3-16,6-1 3 15,4 0 0-15,3-1 0 16,7 0 7-16,4-2-10 16,1 1 3-16,3-2 0 15,-3 2-3-15,-1 0 12 0,1 2-9 16,-5 2 0-16,-4-2 5 16,-1 1-5-16,-6 1 0 15,-2 1 0-15,2-2-10 16,1 2 16-16,7-2-6 15,2 2 0-15,9 0 6 16,5 0-7-16,9 0 1 16,2 0 0-16,1 0-14 15,1 0 20-15,3 0-6 16,-1 0 0-16,3 0 0 16,-2 0-5-16,0-3 5 15,-6 1 0-15,-1 0-10 16,-4 0 17-16,-2 1-7 0,-3 1 0 15,-2 0 10 1,-4 0-14-16,-1 0 4 0,0 0 0 16,-4 0-9-16,2 0 16 15,1 0-7-15,-1 0 0 16,3 0 9-16,4 0-16 16,3 0 7-16,-1 0 0 15,4 0-4-15,0 0 2 16,-4 0 2-16,1 0 0 15,1 0 5-15,0 0-18 16,1 0 13-16,-2 0 0 16,3 0-10-16,2 0 16 0,0 0-6 15,-2 0 0 1,2-2 6-16,-4 2-15 0,1 0 9 16,-2 0 0-16,-1 0-11 15,-3 0 23-15,-2 0-12 16,-1 0 0-16,-3 0 7 15,1 5-15-15,0-3 8 16,2 3 0-16,1-1-9 16,2-1 10-16,1 0-1 15,-1-2 0-15,-1 1 9 16,-2-2-15-16,-3 0 6 16,1 0 0-16,-2 0-13 15,-1 0 14-15,-1 0-1 16,-2 0 0-16,-2 0 12 0,-4 0-15 15,-3 0 3-15,-1 0 0 16,0 0-14-16,-3 0 21 16,6 0-7-16,-2 0 0 15,3 0 11-15,1 1-11 16,2 2 0-16,0-1 0 16,-1 1-9-16,0-1 16 15,1 0-7-15,-2 1 0 16,-3 0 4-16,0-1-8 15,-5 3 4-15,0-1 0 16,-5 0-11-16,-3 0 15 0,1 1-4 16,-2-1 0-1,0-1 8-15,3 0-8 0,-3 0 0 16,4-2 0-16,-1 1-10 16,1-2 15-16,-1 3-5 15,3-3 0-15,-3 0 11 16,3 2-14-16,0 0 3 15,-3-1 0-15,1 0-10 16,-4-1 16-16,0 2-6 16,1-1 0-16,-2 1 11 15,2-1-18-15,-2 1 7 16,1 1 0-16,4-3-9 16,-1 0 8-16,4 2 1 15,2 0 0-15,-4-1 12 16,2 1-20-16,-4-1 8 0,0 0 0 15,0 2-7 1,0-1 12-16,-3 0-5 0,-2-1 0 16,-3 1 6-16,3 0-11 15,-3-1 5-15,3 2 0 16,-1-2-16-16,-3 2 25 16,2-2-9-16,1 2 0 15,0 0 9-15,0 2-15 16,1-2 6-16,-1 1 0 15,2 1 0-15,0 0 1 16,-2 0-1-16,-1 0 0 16,2-1 9-16,-4 2-20 0,2-1 11 15,-2-1 0 1,0 0-9-16,1 1 17 0,-1-3-8 16,-3 2 0-16,3 0 5 15,2 3-8-15,0-2 3 16,1 2 0-16,0 1-9 15,0 4 15-15,2-1-6 16,-1 3 0-16,0 0 4 16,-1 0-9-16,1 1 5 15,-3 3 0-15,0-1-10 16,1 0 12-16,-4 2-2 16,1 2 0-16,-2 3 8 15,-2-1-16-15,-1 4 8 16,0 1 0-16,0 6-7 15,-15 1 3-15,-10 0-127 0,-8-7-257 16</inkml:trace>
  <inkml:trace contextRef="#ctx0" brushRef="#br0" timeOffset="69571.0273">22088 10715 389 0,'0'0'81'0,"0"0"-81"0,0 0 13 16,0 0 9 0,112 3-12-16,-70-3 3 0,3 0 38 15,1-4-33-15,-4-2-15 16,-3-1-2-16,-4 4 18 16,-8-2 7-16,-4 1-21 15,-7 2 0-15,-7 1-3 16,-6 0 17-16,-1 0-19 15,-2-2 46-15,0-1-6 16,-4 1 69-16,-15 0-97 16,-7-1-10-16,-15-1-4 15,-10 3 17-15,-13-1-15 16,-7 3 0-16,-4 0 4 16,-6 0 8-16,-2 0-12 15,4 0 0-15,7 0-4 0,17-3 29 16,21-2-3-16,16 1 26 15,11 2-23-15,7-2 84 16,5-1-103-16,23-1 5 16,17-1-11-16,21-2 30 15,18 3-30-15,14-1 0 16,14-2 6-16,10 1-36 16,11 2 16-16,4-5-271 15,-2-9-432-15</inkml:trace>
  <inkml:trace contextRef="#ctx0" brushRef="#br0" timeOffset="79868.7109">18683 12110 579 0,'0'0'64'15,"0"0"-58"-15,0 0 9 16,0 0 43-16,0 0-27 16,0 0 14-16,0 0 35 15,0 0-78-15,52 0 31 16,-32 0-33-16,-5 0 0 16,-1 0 9-16,-3 0 0 15,-3 0-9-15,-1 0 0 16,-3 0 25-16,1 0-39 15,1 0 14-15,1 0-32 16,4 0-133-16,-2 0-333 0</inkml:trace>
  <inkml:trace contextRef="#ctx0" brushRef="#br0" timeOffset="80418.0444">20457 12168 628 0,'0'0'135'0,"0"0"-32"16,0 0-100-16,0 0 45 16,0 0 57-16,0 0-51 15,22 0-14-15,-5 0-40 16,5 0 0-16,3 0-17 15,3 0 34-15,1 0-17 16,0 0 0-16,1 0 13 16,-1 3-36-16,-4 1 23 15,-1 1-89-15,-5-1-53 16,-5-3-74-16,-4-1-150 16</inkml:trace>
  <inkml:trace contextRef="#ctx0" brushRef="#br0" timeOffset="80993.0176">23458 12168 748 0,'0'0'8'15,"0"0"9"-15,0 0-17 16,0 0 19-16,0 0 13 16,101-17-32-16,-66 17 0 15,-1 0 6-15,-1 0 2 16,2 0-8-16,-3 0 0 15,-4 0-24-15,-5 1-58 16,-6-1-306-16</inkml:trace>
  <inkml:trace contextRef="#ctx0" brushRef="#br0" timeOffset="81497.81">25929 12025 195 0,'0'0'507'0,"0"0"-437"15,0 0-67-15,0 0 65 0,0 0-18 16,0 0 36-16,15 0-41 16,8 0-26-16,12 0-19 15,4 0 0-15,5 0 18 16,5 0-23-16,0 6 5 15,-6 2-26-15,-6-3-89 16,-10-4-289-16</inkml:trace>
  <inkml:trace contextRef="#ctx0" brushRef="#br1" timeOffset="147474.9464">11222 15248 420 0,'0'0'73'0,"0"0"-14"16,0 0 7-16,0 0-12 15,0 0 20-15,0 0-18 16,0 0-37-16,0 0 73 0,-33-27-88 16,33 26 41-1,0 1-3-15,0-1-21 0,11-2-21 16,17 3 0-16,11-3 8 15,9 3-16-15,3 0 15 16,-2 0-7-16,-3 0 0 16,-6 0 19-16,-4 0-28 15,-3 3 9-15,-5 1 0 16,-6 0-26-16,-6 1 24 16,-6-2-11-16,-6-2 7 15,-2 3-58-15,-2-3 55 16,0 1-50-16,0-1-25 15,0 1-15-15,0-2-184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25:16.8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5696 5659 570 0,'0'0'161'0,"0"0"-105"16,0 0-3-16,0 0 29 0,0 0-3 16,-88-49 27-16,70 49-79 15,0 0-4-15,0 0 1 16,-4 5-24-16,-3 7 0 15,2 7 15-15,-1 5 0 16,2 2-15-16,1 5 0 16,0 4 28-16,6 2-35 15,5 0 7-15,4 7 0 16,6 4-18-16,0 2 20 16,0 1-2-16,4 2 0 15,8-2 28-15,6 2-29 16,3-1 1-16,3 3 0 0,9-4-19 15,10-3 21-15,0-7-2 16,5-8 0-16,1-10 16 16,2-9-28-16,4-11 12 15,2-3 0-15,1-15-3 16,0-17 13-16,-7-7-10 16,-2-11 0-16,-7-9-28 15,-9-3 17-15,-11-6 2 16,-7-2-34-16,-11 0 37 15,-4 2-86-15,-6 5 36 16,-18 9 50-16,-7 9 1 16,-9 5 2-16,-2 5 3 15,-1 3 0-15,-3 8 8 0,-1 7 10 16,0 5 12-16,-2 7-23 16,4 2 25-16,3 3-58 15,3 1 26-15,2 18 0 16,7 8-25-16,5 4 30 15,8 5-5-15,7 3 0 16,10 4-86-16,0 1-16 16,19-2-152-16,5-4-301 15</inkml:trace>
  <inkml:trace contextRef="#ctx0" brushRef="#br0" timeOffset="2998.1846">27167 1191 250 0,'0'0'97'0,"0"0"-21"15,0 0-26-15,0 0 44 16,0 0 1-16,0 0-67 16,0 0 24-16,-12-3 14 15,12 3-31-15,0-1 62 16,0 1-28-16,0 0-25 0,0 0 32 15,0 0-71-15,0 0 32 16,0 0-15-16,0 0-6 16,0 0 6-16,0 0-22 15,0 0 0-15,0 0-5 16,0 2 19-16,0 5-14 16,0 1 10-16,6-3 12 15,0 2-4-15,2-2-18 16,2 0 0-16,1-1 25 15,2-1-12-15,2-3 2 16,2 0-14-16,0 0 28 16,1 0-21-16,0 0-8 0,-2 0 0 15,-4-4 2 1,-2-2 23-16,-2 2-25 0,-3 1 0 16,-2 1 16-16,-3 1-23 15,1 1 7-15,-1 0 0 16,0 0-16-16,0 0 0 15,0 0-1-15,0 0-44 16,0 0-96-16,0 0-80 16,3 0-46-16,2 0-200 15</inkml:trace>
  <inkml:trace contextRef="#ctx0" brushRef="#br0" timeOffset="4948.2068">27170 3128 507 0,'0'0'78'15,"0"0"-48"-15,0 0 112 16,0 0-54-16,0 0 28 15,0 0-36-15,-9-11-65 16,9 11 44-16,0 0-59 0,0 0 0 16,0 0 8-16,0 3 23 15,0 5-17-15,0 3 6 16,0-1 0-16,0 1 15 16,0-2-25-16,8-2-4 15,2-1 32-15,4-3-21 16,1-3 1-16,2 0-10 15,0 0 11-15,2-2-7 16,2-8-12-16,-3-1 0 16,3-2 0-16,-3 1 15 15,-5 0-15-15,-1 5 0 16,-1-1 1-16,-5 5-20 16,-2 2-24-16,2-1-69 15,1 2-53-15,2 0-119 16,0 0-103-16</inkml:trace>
  <inkml:trace contextRef="#ctx0" brushRef="#br0" timeOffset="6680.2743">28170 3798 379 0,'0'0'153'0,"0"0"-85"16,0 0-10-16,0 0 67 16,0 0-40-16,0 0-42 0,0-1 16 15,1 0-14 1,-1 1 59-16,2 0-54 0,-1 0-24 15,-1 0 50-15,2 0-51 16,-2 0-21-16,0 0-3 16,0 0 26-16,1 0-28 15,2 9 2-15,3 0 2 16,-2 1 19-16,2-2-6 16,2 1-16-16,0-4 0 15,2-2 30-15,3-3-27 16,4 0-3-16,2 0 13 15,3-10-7-15,-2-1-4 16,-5 0-2-16,-2 2 0 16,-5 1 2-16,-5 5-2 0,-2 2 0 15,-1-1-16 1,0 2 15-16,0 0-94 0,0 0-35 16,0 0-34-16,-1 0-105 15,-2 0-104-15</inkml:trace>
  <inkml:trace contextRef="#ctx0" brushRef="#br0" timeOffset="14915.7946">12360 6238 269 0,'0'0'55'15,"0"0"6"-15,0 0 23 16,0 0-50-16,0 0 39 0,0 0-1 16,0 0-12-16,0-4 51 15,0 2-48-15,0-1-5 16,0-1 10-16,0 4-28 16,0-1 46-16,0 1-72 15,0 0 1-15,0 0-7 16,0 0 5-16,0 0-13 15,0 0 0-15,0 3 9 16,3 2-5-16,2 3-1 16,2-2-3-16,-1 0 12 15,0 1 12-15,3 0-24 16,1 1 2-16,-2 0 17 16,4 1-4-16,1-1-15 0,-2 0 0 15,4-1 0 1,-3 3 19-16,0-4-19 15,2 0 0-15,0-1 9 0,1-3-3 16,-2-2-6-16,4 0 0 16,-5 0 0-16,4 0 17 15,-2-2-17-15,-1-5 0 16,0 0 8-16,-1 1-13 16,0-1 5-16,0 2 0 15,-2 0-1-15,-1 0 17 16,-1 1-16-16,-5 1 0 15,-1 0 2-15,-2 3-10 16,0-1 8-16,0-2 0 16,0 1-2-16,0 1-20 0,0-1 4 15,0 0-68-15,0-1-111 16,0-3-29-16,0-2-308 16</inkml:trace>
  <inkml:trace contextRef="#ctx0" brushRef="#br0" timeOffset="19932.9378">19153 6198 293 0,'0'0'219'0,"0"0"-204"16,0 0 75-16,0 0 27 0,0 0-39 15,0 0 31-15,0 0-59 16,-5 0-14-16,5 0 69 15,0 0-73-15,0 0 15 16,0 0 2-16,0 0-42 16,0 0 55-16,0 0-62 15,0 0 9-15,0 0-15 16,0 0 17-16,0 0-11 16,0 0 0-16,0 5 21 15,3 0-25-15,2 2 4 16,1-1 0-16,4 0 11 15,-2-1 4-15,2 0-15 16,-1-1 0-16,3-1 28 0,2-1-25 16,2-2-3-1,-2 0 0-15,3 0-1 0,-2 0 9 16,-1 0-8-16,-4-2 2 16,-5-1 26-16,-1 0-26 15,-1 2-2-15,-2-2 0 16,2-2 11-16,0 1 4 15,0 0-15-15,2-1 0 16,0 1 19-16,-1-1-29 16,-1 2 10-16,1 1 0 15,-1-1-24-15,2 0 24 16,-1 2-21-16,2-1-12 16,0 0-124-16,1-1-59 15,-2-2-250-15</inkml:trace>
  <inkml:trace contextRef="#ctx0" brushRef="#br1" timeOffset="28967.9621">13088 6186 526 0,'0'0'148'15,"0"0"-110"-15,0 0 97 16,0 0-49-16,0 0-30 16,0 0-10-16,0 0-40 0,-1-1 55 15,1 1-5 1,0 0-39-16,0 0 65 0,0 0-59 15,0 0-1-15,0 0-13 16,0 0 17-16,0 0-26 16,0 0 0-16,4 0 3 15,6 0-3-15,4 0 0 16,1 0 0-16,1 0-4 16,2 0 8-16,2 0-4 15,1 0 0-15,1 0 11 16,-4 0-19-16,-2 0 8 15,-2 0 0-15,-4 0-2 16,-4 0 15-16,-3 0-13 16,-3 0 0-16,0 0 5 15,0 0-22-15,0 0 25 0,0 0-8 16,0 0 0 0,0 0 7-16,0 0-7 0,5-2 0 15,1 0-13-15,2-1-32 16,4-1-85-16,-1-1-126 15,-1 1-156-15</inkml:trace>
  <inkml:trace contextRef="#ctx0" brushRef="#br1" timeOffset="30596.6446">19885 6168 274 0,'0'0'370'0,"0"0"-276"15,0 0 60-15,0 0 7 0,0 0-38 16,0 0-15-16,0 0-75 16,0 0 10-16,0 0-5 15,0 0-35-15,0 0 18 16,5-2-16-16,8-2-5 15,5 1 0-15,6-2 4 16,1 2-4-16,1 0 0 16,-1-2 16-16,-4 3-21 15,-2 1 5-15,-4-2 0 16,-4 3-16-16,-7 0 32 16,-2-2-20-16,-2 2 4 15,0 0-40-15,0 0 23 16,0 0-94-16,0 0-22 15,0 0-52-15,0-2-70 0,3-2-258 16</inkml:trace>
  <inkml:trace contextRef="#ctx0" brushRef="#br1" timeOffset="32217.3951">13058 7360 656 0,'0'0'75'0,"0"0"-64"15,0 0 145-15,0 0-83 16,0 0-12-16,0 0-49 16,-3 9-2-16,3-9 29 15,0 0-37-15,0 0 10 16,0 0 28-16,0 0-36 16,0 1 26-16,0-1-7 15,5 0-13-15,5 0 57 0,2 0-55 16,3 0-12-1,5 0 29-15,-1 0-7 0,2 0-22 16,-3 0 0-16,-5 0 24 16,-1-1-35-16,-3 1 11 15,-3 0 0-15,-3 0-6 16,0 0 15-16,-2 0-9 16,-1 0 0-16,0 0-23 15,0 0 11-15,2 0-70 16,2 0-24-16,2 0-13 15,2 0-108-15,1-6-29 16</inkml:trace>
  <inkml:trace contextRef="#ctx0" brushRef="#br1" timeOffset="33161.7907">13081 8585 28 0,'0'0'667'0,"0"0"-629"16,0 0 40-16,0 0 67 16,0 0-81-16,0 0-22 15,9 0-21-15,1-1-10 16,-1-1 34-16,2 1-34 0,0 1-7 16,3-2 49-1,2 0-36-15,-1 0-17 0,1 1 3 16,0-1 18-16,-3 0-21 15,0 2 0-15,-2-2 0 16,-2 1-10-16,-3 1 31 16,-2 0-21-16,-1 0 0 15,0 0-33-15,-1 0-45 16,-1 0-148-16,-1 0-140 16</inkml:trace>
  <inkml:trace contextRef="#ctx0" brushRef="#br1" timeOffset="33971.2167">13161 9685 317 0,'0'0'253'0,"0"0"-215"0,0 0 56 15,0 0 55-15,0 0-69 16,0 0 11-16,-1 4 10 16,1-3-58-16,0-1 61 15,0 0-61-15,0 0-31 16,0 0 37-16,0 0-33 15,0 0-8-15,1 0-8 16,10 0 20-16,2 0-15 16,7 0-5-16,0 0 0 15,0 0-11-15,1-3 24 16,-1-2-13-16,-3 3 0 16,-1-1 21-16,-4 0-41 15,-1 2 20-15,-5-1-39 16,0 2 3-16,-3 0-90 0,0 0-28 15,-3 0-101-15,0 0-266 16</inkml:trace>
  <inkml:trace contextRef="#ctx0" brushRef="#br1" timeOffset="35139.1276">19860 9677 277 0,'0'0'292'0,"0"0"-197"16,0 0-20-16,0 0 95 15,0 0-29-15,0 0-66 16,0 0 24-16,-1 3-63 16,4-3 30-16,8 0-35 15,3 0-13-15,5 0 0 0,2 0-18 16,3 0 0-16,0 0-4 15,0 0 11-15,-6 0-7 16,0 0 0-16,-5 0-66 16,0 0-42-16,-4 0-125 15,-4-1-201-15</inkml:trace>
  <inkml:trace contextRef="#ctx0" brushRef="#br1" timeOffset="35889.398">19903 8554 660 0,'0'0'90'16,"0"0"-14"-16,0 0-9 15,0 0 47-15,0 0-23 16,0 0-85-16,0 0 50 16,11 0-29-16,2 0-6 15,5 0 35-15,1 0-51 0,2 0 18 16,2 0-19-16,-3 0 17 15,-1 0-26-15,-2 0 5 16,-3 2-22-16,-2-1-49 16,-3 3-100-16,-3-3-64 15,-3-1-220-15</inkml:trace>
  <inkml:trace contextRef="#ctx0" brushRef="#br1" timeOffset="36648.8198">19909 7450 567 0,'0'0'62'16,"0"0"40"-16,0 0 32 16,0 0-35-16,0 0 38 15,0 0-98-15,-3-5-22 16,3 5 26-16,0 0-35 16,6 0-8-16,6 0 30 15,4 1 4-15,1 2 12 0,4 0-32 16,0-1-10-16,5-2 24 15,1 0-14-15,5 0-14 16,-3 0 0-16,1 0 20 16,-3 0-48-16,-4 0-11 15,-6 0-112-15,-4 0-90 16,-9 0-282-16</inkml:trace>
  <inkml:trace contextRef="#ctx0" brushRef="#br1" timeOffset="53331.973">15030 6266 172 0,'0'0'329'0,"0"0"-296"16,0 0 90-16,0 0-19 16,0 0-3-16,0 0-33 15,0 0-51-15,0 0 14 16,0 0-16-16,0 0 0 15,3 0 52-15,2 0-59 16,2 0 34-16,2 3-10 16,2 2-21-16,3-1 27 15,0 3-37-15,5-1 3 0,3-1 15 16,1 1-3-16,4-1-16 16,0-3 0-16,1 0 25 15,-3-2-25-15,-1 0 0 16,-6 0 0-16,-2 0-6 15,0 0 24-15,-3 0-18 16,-1-7 0-16,-3 3 33 16,-2 0-20-16,-4 1-13 15,-1 2 0-15,-2 0 7 16,1 1 4-16,-1 0-11 16,0 0 0-16,0 0 18 15,2 0-55-15,-1 0 36 16,2 2-121-16,-1 7-33 15,-2-2-318-15</inkml:trace>
  <inkml:trace contextRef="#ctx0" brushRef="#br1" timeOffset="59265.9497">15192 6268 410 0,'0'0'109'16,"0"0"-28"-16,0 0-47 16,0 0 48-16,0 0-1 15,0 0-58-15,0 0 98 16,-17 0-36-16,17 0-21 15,0 0 56-15,0 0-86 16,0 0 26-16,0 0-35 16,0 0 3-16,0 0-12 15,6 0-16-15,9 0 0 16,4 0-5-16,8 0 31 0,1 0-26 16,1 0 0-16,1 0 23 15,-5 0-37 1,-1 1 14-16,-8 1 0 0,-3 1-17 15,-7-2 27-15,-3 1-20 16,-3-1-7-16,0 3-152 16,0 1 38-16,-6 0-86 15,-11 2-17-15,-2-2-41 16</inkml:trace>
  <inkml:trace contextRef="#ctx0" brushRef="#br1" timeOffset="59583.113">15293 6310 285 0,'0'0'227'0,"0"0"-77"16,0 0-51 0,0 0 81-16,0 0-64 0,0 0-57 15,0 0 17-15,0 0-72 16,0 0 24-16,0 0-28 16,0 6 24-16,0 5 43 15,1 6-51-15,2 3-9 16,-3 2 54-16,2 3-46 15,-2 0-2-15,0 0-4 16,0 0 23-16,0-3-20 16,0-1-12-16,0-3 0 15,0-2-8-15,0-4 18 16,0-2-10-16,0-5 0 16,0 0 17-16,1-5-27 15,5 0 10-15,2 0-26 16,2 0 13-16,2 0-196 0,-2-7-223 15</inkml:trace>
  <inkml:trace contextRef="#ctx0" brushRef="#br1" timeOffset="60656.759">21607 6278 468 0,'0'0'149'0,"0"0"-42"16,0 0-34-16,0 0 90 15,0 0-73-15,0 0-57 16,34 0 64-16,-19 0-95 16,3-1 42-16,-1-2-6 15,3 0-12-15,1 1 2 16,1 1-28-16,1-1 0 15,1 2-5-15,-2 0 17 16,-1 0-12-16,-5 0 0 16,-3 0 19-16,-7 0-58 15,-2 0-3-15,-4 0-136 16,0 0-60-16,-10 0-91 0</inkml:trace>
  <inkml:trace contextRef="#ctx0" brushRef="#br1" timeOffset="61015.3385">21777 6278 478 0,'0'0'91'15,"0"0"-19"-15,0 0-1 16,0 0-34-16,0 0 38 15,0 0 2-15,0 26 27 16,1-17-23-16,2 4-81 0,-2 2 98 16,-1-1-62-16,0 3-35 15,0 3 61-15,0-1-43 16,0 0 0-16,0 1-8 16,0-3 19-16,0-1-19 15,0-4-11-15,0-2 0 16,0-3-12-16,0-4 29 15,0-1-17-15,0-2 0 16,0 0 18-16,2 0-29 16,4 0 11-16,5-4-74 15,-2-6-43-15,1-2-306 16</inkml:trace>
  <inkml:trace contextRef="#ctx0" brushRef="#br1" timeOffset="62132.0366">21645 7452 55 0,'0'0'355'16,"0"0"-244"-16,0 0 30 16,0 0-58-16,0 0 5 15,0 0 27-15,-7-6-73 16,5 6 44-16,2 0-60 15,0 0-12-15,0 0 39 16,0 0-42-16,0 0-1 0,0 0 2 16,3 0 16-16,13 0-18 15,4 0 17-15,4 0-26 16,1 0 26-16,2 0-13 16,0 0-14-16,0 0 0 15,-2 0 23-15,-1 0-29 16,-3 0 6-16,-6 0 0 15,-4 0-19-15,-6 0 19 16,-5 0-51-16,0 0-30 16,0 0-152-16,-11 0 44 15,-6 0-188-15</inkml:trace>
  <inkml:trace contextRef="#ctx0" brushRef="#br1" timeOffset="62422.9494">21796 7450 526 0,'0'0'111'16,"0"0"40"-16,0 0-9 15,0 0-58-15,0 0 0 16,0 0-82-16,-1 3 15 16,1 5 36-16,0 2-38 15,0 5 58-15,0 0-35 16,0 4-33-16,0 0 44 0,0-2-38 15,0 4 1-15,0-2-12 16,0 1 30-16,0-2-39 16,0-3 9-16,0 0 0 15,0-5-13 1,-2-2 13-16,2-1-21 0,0-5-84 16,0-2-210-16,0 0-189 15</inkml:trace>
  <inkml:trace contextRef="#ctx0" brushRef="#br1" timeOffset="63435.3832">15093 7410 434 0,'0'0'210'0,"0"0"-98"15,0 0-2-15,0 0 5 0,0 0-1 16,0 0-77-16,-11 0 38 16,11-2-75-16,5 0 0 15,7-4 29-15,4 6-9 16,2-3-2-16,3-1-12 15,3 2 15-15,1 0 3 16,2-1-24-16,-2 0 0 16,3 0-13-16,-5 1 31 15,0 1-18-15,-8 1 0 16,-5 0-21-16,-6 0-6 16,-4 0-98-16,0 0-72 15,-1 0-32-15,-17 3-221 16</inkml:trace>
  <inkml:trace contextRef="#ctx0" brushRef="#br1" timeOffset="63763.6029">15238 7422 427 0,'0'0'252'16,"0"0"-169"-16,0 0-25 15,0 0 74-15,0 0-88 16,0 0-35-16,0 17 73 16,0-7-47-16,0-1 12 15,0 4 20-15,0 0-64 16,0 3 75-16,1-2-74 16,-1 0-2-16,0-2 2 15,0 1 17-15,0-3-21 0,0 0 0 16,0-1 10-16,0 1-9 15,0-6-1-15,0 3 0 16,0-3-9-16,2 0-21 16,2-2-57-16,2-2-130 15,1 0-349-15</inkml:trace>
  <inkml:trace contextRef="#ctx0" brushRef="#br1" timeOffset="64942.9432">21561 8604 461 0,'0'0'143'0,"0"0"-78"15,0 0-12-15,0 0 21 0,0 0-5 16,0 0-45-16,0 0 35 16,-29 0-59-16,29 0 14 15,0 0 76-15,6 0-63 16,7 0 32-16,7 0-12 15,2 0-43-15,5 0 60 16,1 0-61-16,2 0-2 16,-1 0 8-16,-3 0 11 15,-2-3-20-15,-3 0 0 16,-4 1 17-16,-8 0-26 16,-6 2 9-16,-2-1-50 15,-1 1-27-15,0 0-188 16,-6 0-110-16</inkml:trace>
  <inkml:trace contextRef="#ctx0" brushRef="#br1" timeOffset="65282.1661">21645 8656 602 0,'0'0'148'0,"0"0"-88"16,0 0 38-16,0 0 54 0,0 0-69 15,0 0-79 1,35 0 77-16,-19 0-61 0,1 0 15 16,3 0 14-1,3 0-31-15,-2-2 1 0,0 0-19 16,-1 2 20-16,0-1-23 15,-4 1 3-15,-4 0 0 16,-3 0-12-16,-8 0 15 16,-1 0-13-16,0 0-35 15,0 0-93-15,-7 1 49 16,-6 4-151-16,-6-2-103 16</inkml:trace>
  <inkml:trace contextRef="#ctx0" brushRef="#br1" timeOffset="65564.0161">21751 8671 629 0,'0'0'125'0,"0"0"-79"16,0 0-46-16,0 0 105 15,0 0-41-15,0 0 7 16,0 39 9-16,0-27-54 15,-2 5-9-15,0 2 47 16,-1 1-58-16,0-1 11 16,0 0-10-16,1-4 14 15,2 1-20-15,0-3-1 16,-1-4 0-16,1-3-2 16,0-1 14-16,0-2-27 15,0-3-22-15,0 0-185 16,0-6-135-16</inkml:trace>
  <inkml:trace contextRef="#ctx0" brushRef="#br1" timeOffset="66608.1887">15258 8531 479 0,'0'0'136'0,"0"0"-107"15,0 0 118-15,0 0-31 16,0 0-92-16,0 0 79 16,-30 0-71-16,30 0-16 15,0 0 39-15,0 0-46 16,0 0 14-16,0 0 1 15,0 0-13-15,0 0 41 0,10 2-27 16,7 1 13 0,4-3-1-16,6 1-14 0,3-1-20 15,1 0-3-15,2 0 29 16,-3 0-33-16,-5 0 4 16,-5 0 0-16,-7 0-20 15,-7 0 20-15,-3 0-9 16,-1-1-33-16,-2-1-79 15,0 2 60-15,-6 0-254 16,-9 0-124-16</inkml:trace>
  <inkml:trace contextRef="#ctx0" brushRef="#br1" timeOffset="66947.756">15330 8589 338 0,'0'0'379'16,"0"0"-270"-16,0 0 54 15,0 0-69-15,0 0 14 16,0 0-104-16,-3 0 4 16,3 4 27-16,0 6-28 15,0-1 60-15,0 2-24 16,0 1-37-16,3-1 46 0,-1 0-52 15,-1 0 1 1,1 0-5-16,-1 0 28 0,1-3-24 16,-1-3 0-16,-1 2 17 15,2-6-18-15,-2-1 1 16,1 0 0-16,1 0-20 16,3-1 11-16,0-11-50 15,1-4-62-15,-2-1-204 16,1 1-387-16</inkml:trace>
  <inkml:trace contextRef="#ctx0" brushRef="#br1" timeOffset="67771.575">15250 9740 377 0,'0'0'241'0,"0"0"-204"16,0 0 94-16,0 0-34 16,0 0-48-16,0 0 36 15,26-5-78-15,-12 5 48 16,2 0 13-16,5 0-59 16,4 0 60-16,4 0-69 15,-3 0 3-15,-1-4 16 16,-5-1 0-16,0-3-19 15,-8 4 0-15,-3 0 24 16,-4 3-35-16,-3-1 11 16,-2 2-18-16,0 0 7 15,0 0-235-15,-2 0-81 16,-12 0-257-16</inkml:trace>
  <inkml:trace contextRef="#ctx0" brushRef="#br1" timeOffset="68115.2647">15332 9811 738 0,'0'0'90'16,"0"0"-52"-16,0 0 111 16,0 0-97-16,0 0-20 15,0 0 5-15,4 38-26 16,-2-23 46-16,-1-1-57 16,1 0 3-16,1-3 6 15,-1-2 6-15,0 1-15 16,1-5 0-16,-2-1 23 15,2-1-55-15,2-3-16 16,-1 0-208-16,-1 0-138 16</inkml:trace>
  <inkml:trace contextRef="#ctx0" brushRef="#br1" timeOffset="69159.3013">21478 9785 503 0,'0'0'35'0,"0"0"9"15,0 0 97-15,0 0-104 16,84 0 42-16,-63 0-6 16,-1 0-65-16,0 1 76 15,-1-1-37-15,1 0-27 16,-1 0 35-16,1 0-43 0,0 0-12 15,-3 0 0 1,1-1 37-16,-5-2-47 0,-4 1 10 16,-2 2-17-16,-5 0 12 15,-2 0-168-15,0 0-42 16,-6 0-2-16,-10 6-271 16</inkml:trace>
  <inkml:trace contextRef="#ctx0" brushRef="#br1" timeOffset="69460.6993">21648 9832 270 0,'0'0'223'15,"0"0"-153"-15,0 0 70 0,0 0-7 16,0 0-81 0,0 0 45-16,0 0-79 0,0 3 11 15,0 4 86 1,2 2-115-16,1 1 48 0,-1 4-1 15,-1 0-32-15,3 2 41 16,-4-2-56-16,2 1 0 16,-2 1 22-16,1-2 1 15,-1-1-23-15,0-3 0 16,2-3 21-16,-1-2-23 16,1-3 2-16,-2-2 0 15,1 0-16-15,2 0 27 16,0 0-22-16,-1-7-140 15,-2-12-508-15</inkml:trace>
  <inkml:trace contextRef="#ctx0" brushRef="#br2" timeOffset="83330.8555">33418 945 66 0,'0'0'452'16,"0"0"-408"-16,0 0-27 0,0 0 57 16,0 0-16-16,0 0 24 15,0 0-49 1,0 0-9-16,0 0 47 0,0 0-53 15,0 0 24-15,0 0 31 16,0 0-57-16,0 0 41 16,0 0-26-16,0 0-7 15,0 0 31-15,0 0-45 16,0 0 14-16,0 0-9 16,0 0 4-16,0 0-23 15,0 0 4-15,0 0 0 16,0 0-8-16,0 0 21 15,0 0-13-15,0 0 0 16,0 0 12-16,0 0-7 16,0 0-5-16,0 0 4 0,0 0 26 15,0 0-24-15,0 0 3 16,0 0 0-16,0 0 11 16,5 0-20-16,6 0 1 15,6 0 1-15,6 0 16 16,-1 0-13-16,4 0-5 15,-1 0 0-15,-3 0 25 16,-4 0-30-16,-2 0 5 16,-9 0 0-16,-4 0-9 15,-2 0 12-15,-1 0-3 16,0 0 0-16,0 0 16 16,0 0-20-16,0 0 4 15,2 0-24-15,-2 0-11 0,4 0-89 16,2 0-77-16,0 0-159 15</inkml:trace>
  <inkml:trace contextRef="#ctx0" brushRef="#br2" timeOffset="84281.6947">33272 2238 460 0,'0'0'188'16,"0"0"-112"-16,0 0-39 15,0 0 122-15,0 0-32 16,0 0-70-16,-3-28 31 16,3 28-50-16,0 0 10 15,0 0-10-15,-1 0-27 0,1 0 17 16,0 0-26-16,0 0 7 15,0 0 9-15,18 0-5 16,3 0-11-16,6 0 1 16,-1 0 20-16,3 0-17 15,-3 0-6-15,0 0 1 16,-8 0-8-16,0 0 14 16,-3 0-7-16,-5 0 0 15,-4 0 16-15,-5 0-18 16,-1 0 2-16,0 0 0 15,0 0-21-15,0 0 17 16,0 0-21-16,0 0-28 16,0 7-107-16,0 3 36 15,-4 2-181-15,-5 0-404 0</inkml:trace>
  <inkml:trace contextRef="#ctx0" brushRef="#br2" timeOffset="84890.6443">33191 2796 627 0,'0'0'215'0,"0"0"-192"0,0 0 64 16,0 0 89-16,0 0-95 16,0 0-24-16,-7-2-44 15,7 2-12-15,0 0 49 16,0 0-41-16,14 0 10 15,5 0-10-15,7 0 9 16,3 0-7-16,3 0-11 16,1 0 0-16,-2 0-1 15,-4 0 9-15,-2 0-8 16,-7 0 0-16,-8 0 17 16,-4 0-23-16,-3 0 6 15,-3 0 0-15,0 0-12 16,0 0 19-16,0 0-7 15,0 0 0-15,0 0 8 0,0 0-25 16,0 0 17-16,0 0-47 16,0 0 13-16,0 0-112 15,0 0-172-15,-4 0-525 16</inkml:trace>
  <inkml:trace contextRef="#ctx0" brushRef="#br2" timeOffset="86617.2175">27853 1277 515 0,'0'0'147'0,"0"0"-82"0,0 0 33 16,0 0 13-16,0 0 12 15,0 0-96-15,3 0-19 16,2 0-8-16,1 0 9 15,0 0-21-15,1 0 6 16,2 0-164-16,0 0-49 16,2 0-240-16</inkml:trace>
  <inkml:trace contextRef="#ctx0" brushRef="#br2" timeOffset="87358.229">28632 1257 669 0,'0'0'123'0,"0"0"-71"15,0 0 61-15,0 0 17 16,0 0-23-16,0 0-79 15,0 0-25-15,0 0 33 16,0 0-30-16,0 0 7 16,0 0 1-16,0 0 4 15,0 0-11-15,0 0-7 0,0 0 12 16,0 0 0 0,0 0-12-16,0 0 0 15,0 0-2-15,0 0 24 0,0 0-21 16,0 0-1-16,2 0 9 15,-2 0-4-15,0 0-5 16,1 0 0-16,-1 0 4 16,0 0 14-16,0 0-25 15,0 0 7-15,0 0 0 16,0 0 4-16,0 0-4 16,0 0 0-16,0 0-4 15,0 0 11-15,0 0-7 16,0 0 0-16,0 0 4 15,0 0-9-15,0 0 5 16,0 0 0-16,0 0-1 0,0 0 21 16,0 0-20-1,0 0 0-15,0 0 1 0,0 0-16 16,0 0 21-16,2 0-6 16,-2 0 0-16,1 0-7 15,1 0 7-15,0 0 0 16,0 0-26-16,1 0 1 15,-2 0-131-15,-1 0-166 16,0 0-330-16</inkml:trace>
  <inkml:trace contextRef="#ctx0" brushRef="#br2" timeOffset="88067.0299">27625 2421 850 0,'0'0'106'0,"0"0"-28"16,0 0 21-16,0 0-7 0,0 0-23 16,0 0-69-16,3-29 5 15,-3 29-10-15,0 0 9 16,2 0-16-16,-1 0 7 16,4 7-99-16,3 0-49 15,3-4-118-15,1-3-352 16</inkml:trace>
  <inkml:trace contextRef="#ctx0" brushRef="#br2" timeOffset="88486.6585">28395 2458 725 0,'0'0'88'0,"0"0"-26"16,0 0-11-16,0 0 18 15,0 0-25-15,0 0-44 16,2-13 0-16,3 13 0 15,0 0-90-15,-2 0-5 16,1 0-66-16,1 3-214 16</inkml:trace>
  <inkml:trace contextRef="#ctx0" brushRef="#br2" timeOffset="89018.7108">29397 2431 594 0,'0'0'232'15,"0"0"-180"-15,0 0 83 16,0 0-2-16,0 0-67 0,0 0-20 16,0 0-30-1,0 0 19-15,0 0-22 0,0 0-7 16,0 0 18-16,0 0-24 15,0 0 0-15,0 0-9 16,2 0 23-16,-2 0-14 16,0 0 0-16,0 0-105 15,0 0-58-15,0 0-220 16</inkml:trace>
  <inkml:trace contextRef="#ctx0" brushRef="#br2" timeOffset="89883.9455">27325 3148 599 0,'0'0'119'0,"0"0"-72"16,0 0 34-16,0 0 8 16,0 0 7-16,0 0-83 15,0 0-5-15,0 0 56 16,0-2-50-16,0 1 6 15,0 0-20-15,0 1 8 0,0 0-28 16,0 0-2 0,0 0-164-16,0 0-28 0,2 0-282 15</inkml:trace>
  <inkml:trace contextRef="#ctx0" brushRef="#br2" timeOffset="90366.1261">27889 3130 568 0,'0'0'210'0,"0"0"-125"15,0 0 29-15,0 0 63 16,0 0-93-16,0 0-43 16,0 0 23-16,0 0-47 15,0 0 16-15,2 0-33 16,-2 0 18-16,0 0-32 15,0 0 14-15,0 0-87 16,1 0-100-16,1 0-215 16</inkml:trace>
  <inkml:trace contextRef="#ctx0" brushRef="#br2" timeOffset="90858.9046">28586 3149 263 0,'0'0'411'0,"0"0"-309"15,0 0-24-15,0 0 55 0,0 0-14 16,0 0-116 0,0 0 30-16,0 0-2 0,0 0-31 15,0 0 19-15,0 0-19 16,0 0 0-16,0 0-7 15,0 0-45-15,0 0-146 16,0 0-109-16</inkml:trace>
  <inkml:trace contextRef="#ctx0" brushRef="#br2" timeOffset="91314.1944">29524 3199 534 0,'0'0'204'0,"0"0"-185"0,0 0 78 15,0 0 95-15,0 0-138 16,0 0 3-16,0 0-26 16,0 0-3-16,0 0 2 15,0 0-19-15,0 0-7 16,0 0-4-16,0 0-20 16,1 0-39-16,7 0-130 15,1 0-59-15,3 0-285 16</inkml:trace>
  <inkml:trace contextRef="#ctx0" brushRef="#br2" timeOffset="92327.8485">30778 3282 368 0,'0'0'361'0,"0"0"-298"16,0 0 83-16,0 0-1 16,0 0-59-16,0 0-5 15,0-2-68-15,0-1 34 16,0 3-13-16,0 0-28 15,0 0 12-15,0 0-18 16,0 0 0-16,0 0 1 16,0 0 10-16,0 0-11 15,0 0 0-15,0 0 16 0,0 0-20 16,0 0 4 0,0 0 0-16,0 0-13 0,0 0 23 15,0 0-10-15,0 0 0 16,0 0 8-16,0 0-15 15,0 0 7-15,0 0 0 16,0 0-13-16,0 0 21 16,0 0-8-16,2-2 0 15,-2 2 11-15,1 0-15 16,-1 0 4-16,0-1 0 0,0 1-7 16,0 0 20-1,2 0-13-15,-1-2 0 0,1 1 15 16,-1-1-26-16,-1-1 11 15,2 3 0-15,-2-3-13 16,0 3 21-16,0 0-8 16,0-3 0-16,0 3 10 15,0 0-21-15,0 0 11 16,0 0 0-16,0 0-19 16,0 0 26-16,0 0-7 15,0-1 0-15,0 1 20 16,0 0-28-16,0 0 8 15,0 0 0-15,0 0-15 16,0 0 30-16,0 0-15 16,0 0 0-16,0 0 14 0,0 0-19 15,0 0 5-15,0 0 0 16,0 0-12-16,0 0 25 16,0 0-13-16,0 0 0 15,0 0 15-15,0 0-30 16,0 0 15-16,0 0 0 15,0 0-9-15,0 0 15 16,0 0-6-16,0 0 0 16,0 0 20-16,0 0-33 15,0 0 13-15,0-1 0 16,0 1-9-16,0 0 22 16,0-2-13-16,2 0 0 0,-2-1-42 15,0-2 12-15,1 1-144 16,-1-4-221-16</inkml:trace>
  <inkml:trace contextRef="#ctx0" brushRef="#br2" timeOffset="95105.5691">14043 6280 154 0,'0'0'300'0,"0"0"-229"16,0 0 50-16,0 0-49 15,0 0 45-15,0 0-43 16,0 0-31-16,-7 0 46 16,7 0-68-16,0 0 8 15,0 0-9-15,0 0-11 16,0 0 24-16,0 0-31 16,0 0 0-16,0 0 29 15,5 0-23-15,7 0 12 16,2 0-12-16,1 0 19 15,1 0-22-15,-1 0-5 16,0 0 0-16,3 0-15 0,-1 0 31 16,2 0-16-1,0 0 0-15,1 0 11 0,2 0-16 16,0 0 5-16,0 0 0 16,-4-2-9-16,0 2 18 15,-4-1-9-15,-1-1 0 16,-4 2 7-16,0-1-12 15,0-1 5-15,-2-1 0 16,1 0-12-16,1 0 18 16,4 1-6-16,-2 2 0 15,0-2 20-15,0 1-24 16,0 0 4-16,-1-1 0 16,0 1-20-16,1-1 31 15,-1 1-11-15,-1-1 0 0,-1 2 8 16,-2 0-11-16,2-3 3 15,-2 3 0-15,1 0-15 16,-3-2 23-16,-1 2-8 16,-1 0 0-16,-1 0 10 15,-1 0-11-15,4 0 1 16,-2-2 0-16,-2 2-15 16,3 0 21-16,-2-1-6 15,1 1 0-15,1 0 14 16,-3 0-21-16,0 0 7 15,0 0-26-15,0 0-30 16,0 0-177-16,-3 0-116 16</inkml:trace>
  <inkml:trace contextRef="#ctx0" brushRef="#br3" timeOffset="106839.9008">27481 1826 706 0,'0'0'172'0,"0"0"-25"15,0 0-61-15,0 0-10 16,0 0-3-16,0 0-66 16,0 0-6-16,-3 0-1 15,3 0-13-15,0 0-55 16,0 0-129-16,10 0-84 0,5 0-195 15</inkml:trace>
  <inkml:trace contextRef="#ctx0" brushRef="#br3" timeOffset="107342.6967">28544 1850 466 0,'0'0'414'0,"0"0"-368"16,0 0 62-16,0 0 42 15,0 0-90-15,0 0-29 16,0 0-23-16,0 0-4 16,0 0-4-16,0 0 0 15,0 0-66-15,0 0-35 16,0 0-130-16,0 0 34 15,10 0-386-15</inkml:trace>
  <inkml:trace contextRef="#ctx0" brushRef="#br3" timeOffset="107840.0746">29476 1869 839 0,'0'0'50'15,"0"0"81"-15,0 0 44 16,0 0-76-16,0 0-17 16,0 0-52-16,0 0 8 15,0 0 13-15,0 0-36 16,0 0-9-16,0 0-6 16,0 0 11-16,0 0-18 0,0 0 7 15,0 0-19-15,0 2-30 16,0-1-86-16,3 1-107 15,5-2-175-15</inkml:trace>
  <inkml:trace contextRef="#ctx0" brushRef="#br3" timeOffset="108795.9574">29998 1855 214 0,'0'0'543'0,"0"0"-408"16,0 0 6-16,0 0-14 15,0 0-2-15,0 0-72 16,0 2-25-16,2-2 29 16,-2 0-26-16,1 1 1 15,-1-1 16-15,0 0-46 16,0 0 38-16,0 0-34 16,0 0 1-16,0 0 3 15,0 0-1-15,0 0-9 16,0 0 0-16,0 0 14 15,0 0-20-15,0 0 6 0,0 0 0 16,0 0-9 0,0 0 19-16,0 0-10 0,0 0 0 15,0 0 7-15,0 0-17 16,0 0 10-16,0 0 0 16,0 0-8-16,0 0 14 15,0 2-6-15,0-2 0 16,0 0 11-16,2 0-18 15,-2 0 7-15,0 0 0 16,0 0-13-16,0 0 18 16,0 0-5-16,0 0 0 15,0 0 8-15,0 0-17 0,0 0 9 16,0 0-7 0,0 0-2-16,0 0-12 0,0 0 17 15,0 0-3 1,0 0-23-16,0 0 29 0,0 0-22 15,0 0 9-15,0 0 4 16,0 0-27-16,0 0 17 16,0 0-47-16,0 0 5 15,0-5 45-15,0 2-79 16,0-1 18-16,0 0 27 16,0 1-49-16,0 0 47 15,0 0 16-15,0 1 10 16,0 0 27-16,0-1-1 15,0 2 4-15,0 1 2 0,0-1 4 16,0 1 2 0,0 0 12-16,0-2-18 0,0 2 4 15,0 0-9-15,0 0-11 16,0 0-4-16,0 0-122 16,-5 0-171-16</inkml:trace>
  <inkml:trace contextRef="#ctx0" brushRef="#br3" timeOffset="110054.7548">27270 3867 657 0,'0'0'289'0,"0"0"-251"15,0 0 38-15,0 0 76 16,0 0-55-16,0 0-66 16,0 0 15-16,6 8-27 15,-5-8 33-15,1 0-10 16,1 0-37-16,2 0 37 15,1 0-38-15,0-8-1 16,1 4-6-16,-3-1 16 16,-2 0-13-16,-1 4 0 15,-1 1-19-15,0 0-15 16,0 0-35-16,0 0-30 16,-4 8-47-16,-3 4-178 0,4-4-220 15</inkml:trace>
  <inkml:trace contextRef="#ctx0" brushRef="#br3" timeOffset="110510.1414">27735 3813 538 0,'0'0'177'0,"0"0"-146"16,0 0 24-16,0 0 57 15,0 0-34-15,0 0-31 16,0 15 10-16,0-15-13 16,0 2-30-16,0-2 16 15,0 0-24-15,2 0-2 16,2 0 36-16,1 0-20 0,1 0 8 16,0 0-19-1,0-2-7-15,-5 1 11 0,-1-1-13 16,0 2 0-16,0 0-4 15,0 0-25-15,0 0 12 16,0 0-50-16,-1 10-84 16,-2 1-90-16,3-4-129 15</inkml:trace>
  <inkml:trace contextRef="#ctx0" brushRef="#br3" timeOffset="111024.2425">28240 3992 422 0,'0'0'257'0,"0"0"-224"15,0 0 3-15,0 0 73 16,0 0-30-16,0 0-21 16,0 17 33-16,4-12-25 15,0 1-42-15,0-1 14 16,-3-2 7-16,2-3-30 16,-3 0 7-16,2 0-21 15,-1 0 30-15,2 0 2 0,-1 0-32 16,-2-5 18-1,0-1-19-15,0 2-1 0,0 1-7 16,0 2 5-16,0 1-11 16,0 0-1-16,0 0-133 15,0 0-124-15,7 0-151 16</inkml:trace>
  <inkml:trace contextRef="#ctx0" brushRef="#br3" timeOffset="111521.6254">28984 3925 707 0,'0'0'78'0,"0"0"-13"0,0 0 118 15,0 0-52-15,0 0-80 16,0 0-5-16,0 8-45 16,0-7 18-16,0 3-4 15,0 1-10-15,0-2 24 16,0 1-29-16,0-4 3 16,0 0 5-16,0 0-1 15,3 0-6-15,5 0 8 16,-1 0 7-16,2-9-21 15,-3-2 5-15,-5 2-31 16,1 2 30-16,-1 2-45 16,-1 2 5-16,0 3-29 15,3 0-160-15,3 0-158 16</inkml:trace>
  <inkml:trace contextRef="#ctx0" brushRef="#br3" timeOffset="112027.1482">29998 3934 463 0,'0'0'362'0,"0"0"-284"15,0 0 79-15,0 0-27 16,0 0-52-16,0 0-32 16,0 14-43-16,0-9 31 15,-4 0-1-15,1 0-23 16,0-1 17-16,3-1-13 16,0-2-14-16,0 0 0 0,0-1 15 15,0 0-16 1,0 0 1-16,0 0 0 0,3 0-11 15,0 0-6-15,-2 0 13 16,-1 0-1-16,0 0-45 16,0 0 8-16,0 0-49 15,0 0-85-15,0 0-31 16,0 0-243-16</inkml:trace>
  <inkml:trace contextRef="#ctx0" brushRef="#br3" timeOffset="120044.7568">27580 1819 701 0,'0'0'218'0,"0"0"-218"0,0 0 16 16,0 0 2-16,0 0-2 16,0 0-3-16,0 0-13 15,17 2-16-15,-9-2 4 16,2 0-86-16,-3 0-62 16,1 0-266-16</inkml:trace>
  <inkml:trace contextRef="#ctx0" brushRef="#br3" timeOffset="120478.5567">28634 1892 479 0,'0'0'298'0,"0"0"-244"0,0 0-47 16,0 0 111-16,0 0-5 15,0 0-110-15,-3 0 14 16,3 0-17-16,0 0-23 15,0 0-103-15,3 0-104 16,7 0-400-16</inkml:trace>
  <inkml:trace contextRef="#ctx0" brushRef="#br3" timeOffset="120814.7508">29548 1968 695 0,'0'0'11'0,"0"0"8"0,0 0-35 16,0 0 16-16,0 0-1 15,0 0-91-15,19 0-198 16</inkml:trace>
  <inkml:trace contextRef="#ctx0" brushRef="#br3" timeOffset="121189.7756">30115 1925 814 0,'0'0'80'16,"0"0"-22"-16,0 0 74 15,0 0-51-15,0 0-58 16,0 0-18-16,0 0-10 16,0 0-14-16,0 2-80 15,3-2-140-15,-2 3-378 16</inkml:trace>
  <inkml:trace contextRef="#ctx0" brushRef="#br3" timeOffset="121986.4531">27384 3791 42 0,'0'0'844'0,"0"0"-819"0,0 0-5 15,0 0-5-15,0 0 59 16,0 0-69-16,-2 9 10 15,2-7-16-15,0 1 1 16,8-1-174-16,2-2-32 16</inkml:trace>
  <inkml:trace contextRef="#ctx0" brushRef="#br3" timeOffset="122309.6258">27740 3837 825 0,'0'0'65'0,"0"0"-22"16,0 0 108-16,0 0-83 15,0 0-38-15,0 0-30 16,6 9 0-16,-4-9-10 16,1 4-79-16,0 1-82 15,-3 0-125-15</inkml:trace>
  <inkml:trace contextRef="#ctx0" brushRef="#br3" timeOffset="122750.2583">28219 4093 472 0,'0'0'275'15,"0"0"-219"-15,0 0-45 16,0 0 97-16,0 0-11 15,0 0-91-15,0 2-5 16,0-1-1-16,1 1-143 16,1-2-24-16,4 0-375 15</inkml:trace>
  <inkml:trace contextRef="#ctx0" brushRef="#br3" timeOffset="123172.9562">28981 3975 689 0,'0'0'83'0,"0"0"-80"0,0 0 26 16,0 0 67-1,0 0-94-15,0 0-2 0,0 6 0 16,0-6-88-16,0 0-78 16,7 0-359-1</inkml:trace>
  <inkml:trace contextRef="#ctx0" brushRef="#br3" timeOffset="123824.7321">29977 4018 726 0,'0'0'74'15,"0"0"4"-15,0 0 90 0,0 0-12 16,0 0-119-16,0 0-22 16,0 7 46-16,0-7-45 15,0 0 24-15,0 0-24 16,0 3 2-16,0-3-8 15,0 0-10-15,0 0 0 16,0 0-6-16,0 0 12 16,0 0-6-16,0 0 0 15,0 0 18-15,0 0-25 16,0 0 7-16,0 0 0 16,0 0-7-16,0 0 7 15,0 0 0-15,0 0 0 16,0 0 12-16,0 0-14 15,0 0 2-15,0 0 0 0,0 0-12 16,0 0 14-16,0 0-2 16,0 0 0-16,0 0 14 15,0 0-20-15,0 0 6 16,0 0 0-16,0 0-17 16,0 0 4-16,2 2-35 15,-2 0-54-15,0 1-206 16,0 1-222-16</inkml:trace>
  <inkml:trace contextRef="#ctx0" brushRef="#br3" timeOffset="125499.3247">20709 6216 463 0,'0'0'183'0,"0"0"-150"16,0 0 41-16,0 0 61 15,0 0-91-15,0 0 3 16,3 6 7-16,-3-4-6 16,0-2 14-16,0 1-44 15,0 1-3-15,3-2 15 16,1 2-17-16,3 1-3 15,3 0 38-15,0 2-46 0,3-3 28 16,-1 2-30-16,5 1 0 16,-2-1-2-16,1 0 16 15,1-2-14-15,0 3 9 16,-1-5 0-16,3 0 2 16,-3 0-11-16,1 0 3 15,0 0-17-15,-3 0 27 16,1 0-13-16,-5-7 22 15,1 3-20-15,0-2 30 16,-1 3-18-16,-1-3-3 16,-1 1 6-16,1 2 1 15,-1 0-15-15,2-2-3 16,-2 2 13-16,-4 0-16 16,1 2 3-16,-5 1 0 15,1-1-3-15,-1 1 12 0,0 0-9 16,0 0 0-16,0 0-29 15,0 0 9-15,0 0-66 16,-3 0-67-16,-7 0-87 16,-4 0-405-16</inkml:trace>
  <inkml:trace contextRef="#ctx0" brushRef="#br3" timeOffset="126520.9351">20770 7464 292 0,'0'0'378'16,"0"0"-290"-16,0 0 44 15,0 0 29-15,0 0-55 16,0 0-85-16,-3 5 30 16,3-5 0-16,0 1-44 15,0-1 35-15,0 1-41 16,0 1 9-16,4 0 11 0,10 1-20 15,-1 0 29-15,5 0 1 16,-1 0-28-16,2-3 23 16,2 2-26-16,-3-2 0 15,1 0-1-15,-2 0 13 16,-1 0-12 0,-3 0 4-16,-2-2 7 0,-1-1 4 15,-2 0-15-15,-1 0 0 16,0-2-3-16,0 1 16 15,0-1-13-15,2-1 0 16,-2 1-6-16,1-1-13 16,-2 1-29-16,-2-1-40 15,2 2-17-15,-3-1-222 16,0-2-480-16</inkml:trace>
  <inkml:trace contextRef="#ctx0" brushRef="#br3" timeOffset="128265.197">20736 8514 665 0,'0'0'152'0,"0"0"-85"0,0 0 82 16,0 0-13-16,0 0-100 16,0 0-9-16,0 12-1 15,0-10-25-15,0-2 31 16,0 3-32-16,0-1 0 15,13 2 31-15,2-1-28 16,3 0 53-16,1-1-50 16,1-2 8-16,0 0 6 15,0 0-20-15,1 0 0 16,-2 0 6-16,-4-2 12 16,0-5-18-16,-3-1 0 15,-3 1 8-15,-1 0-10 0,-3 0 2 16,-2 3-34-1,0 1 6-15,0 0-75 0,-1 3-55 16,-1-3-160-16,-1 1-387 16</inkml:trace>
  <inkml:trace contextRef="#ctx0" brushRef="#br3" timeOffset="129234.5329">20733 9634 368 0,'0'0'407'0,"0"0"-349"0,0 0 16 15,0 0 74-15,0 0-66 16,0 0-49-16,0 0-8 16,0 0-14-16,0 0 17 15,0 0-16-15,0 0-1 16,0 0 17-16,0 0-28 16,0 0 1-16,0 0 0 15,0 3 13-15,7 1-14 16,5 3 47-16,0-4-40 15,2 0 22-15,0 0-29 16,4-1 0-16,-1-1 3 16,3-1 19-16,-3 0-22 15,1 0 0-15,-3 0 9 16,-2 0-13-16,-2 0 4 16,-1-1 0-16,-4-2-6 0,0 1 10 15,-2-1-13-15,1 3 0 16,-1-3-54-16,5-1 29 15,-1 1-52-15,1-2-112 16,2 0-48-16,2-4-505 16</inkml:trace>
  <inkml:trace contextRef="#ctx0" brushRef="#br3" timeOffset="131303.4113">14085 7413 163 0,'0'0'362'0,"0"0"-220"0,0 0-47 16,0 0 36-16,0 0 33 15,0 0-101-15,-3 1 10 16,3 0-10-16,0-1-44 15,0 2 38-15,0-2-49 16,0 0 7-16,0 0 10 16,12 0-14-16,5 0-3 15,6 0-4-15,-1 0 7 16,4 0 0-16,-1-3-11 16,2 0 0-16,-2 2-4 15,-1-1 12-15,-2 0-8 16,1-1 0-16,-3 3 7 15,-3-3-7-15,-4 0 0 0,-2 1 0 16,-5 1-13 0,-5 1 27-16,1 0-14 0,-1 0 0 15,-1 0 8-15,0 0-21 16,0 0 13-16,0 0-67 16,0 0-42-16,0 0-187 15,0 0-133-15</inkml:trace>
  <inkml:trace contextRef="#ctx0" brushRef="#br3" timeOffset="132199.8356">14086 8575 244 0,'0'0'509'16,"0"0"-388"-16,0 0-38 15,0 0 98-15,0 0-87 16,0 0-48-16,0 2 11 15,0-2-55-15,0 0 36 0,0 0-19 16,3 0-13-16,5 0 14 16,5 0-20-16,5 0 0 15,6 0 18-15,1 0 6 16,-1 0-24-16,1 0 0 16,2 0 11-16,-3 0-17 15,0 0 6-15,-3 0 0 16,-3 0-6-16,0 0 16 15,-5 0-10-15,-1 0 0 16,-5 0 10-16,-5 0-14 16,-1 0 4-16,1 0 0 15,-2 0-7-15,0-1 21 0,0 1-14 16,0 0 0 0,0-1-47-16,1 1 12 0,1-1-117 15,-1-1-242-15</inkml:trace>
  <inkml:trace contextRef="#ctx0" brushRef="#br3" timeOffset="132870.8184">13934 9824 715 0,'0'0'274'0,"0"0"-228"15,0 0 39-15,0 0 58 16,0 0-103-16,0 0-40 16,14 0 9-16,2 0 8 15,0 0-17-15,2 0 0 16,1 0 8-16,1 0-9 15,4 3 1-15,0 2-8 16,1 1-31-16,-5 0-139 16,-4-3-169-16</inkml:trace>
  <inkml:trace contextRef="#ctx0" brushRef="#br3" timeOffset="137803.5072">15185 9841 736 0,'0'0'26'0,"0"0"-5"0,0 0-19 16,0 0 74-16,0 0-24 16,0 0-49-16,73 0 23 15,-48 0-19-15,1 0-2 16,-2-2 15-16,1-1-5 15,-4 2-15-15,-3 1 1 16,-3 0 13-16,-3-3-12 16,-4 1-2-16,-1 2 0 15,-3-2-9-15,-1 2 15 0,-1 0-15 16,-1 0-39-16,-1 0-106 16,0 0-69-16,2 0-259 15</inkml:trace>
  <inkml:trace contextRef="#ctx0" brushRef="#br3" timeOffset="141587.8705">21481 9844 345 0,'0'0'190'16,"0"0"-133"-16,0 0 30 15,0 0-14-15,0 0 28 16,0 0-35-16,0 0-54 16,-3-3 42-16,3 3-21 15,0 0 13-15,0 0 20 16,0 0-39-16,5-2 24 15,10 1-24-15,6-2-23 16,4 0 24-16,3 1-28 16,2-1 0-16,0 1 5 15,-2 2 9-15,-5 0-14 16,-2 0 0-16,-8 0 10 0,-3 0-17 16,-4 0 7-16,-4 0-15 15,-2 0 14-15,0 0-79 16,0 0-22-16,0 0-91 15,-5 0-57-15</inkml:trace>
  <inkml:trace contextRef="#ctx0" brushRef="#br3" timeOffset="141858.9803">21638 9822 663 0,'0'0'34'0,"0"0"-25"0,0 0 12 16,0 0 44-16,0 0-6 15,0 0 5-15,0 56-33 16,0-41 17-16,0 3 3 16,0 1-31-16,0 1 10 15,0-2-22-15,-2-1-2 16,2-3-6-16,0-2 14 15,0-4-23-15,0-4 9 16,0-4-196-16,0 0-197 16</inkml:trace>
  <inkml:trace contextRef="#ctx0" brushRef="#br3" timeOffset="176336.8579">27081 721 279 0,'0'0'222'0,"0"0"-167"0,0 0 12 15,0 0 7-15,0 0-13 16,0 0-2-16,0 0-29 15,0 0 66-15,0 0-64 16,0 0 41-16,-5-13-5 16,-2 10-59-16,-2 2 20 15,3-1-22-15,-6 1 3 16,-1 1-20-16,1 0 20 16,-2 0-8-16,-2 0-2 15,-2 0 19-15,3 0-19 16,-1 0 0-16,5 3 2 0,-4 3-27 15,-1 1 27-15,-3-2-2 16,3 3 0 0,3-2 17-16,0 2-17 15,1 1 0-15,-3 4 0 0,3-1-19 16,-3 7 19-16,1-2 0 16,0 3-4-16,-1 1 11 15,0-1-7-15,0 2 0 16,-1 1 2-16,0 0-14 15,0 3 12-15,3 0 0 16,-1 2-4-16,2 1 9 16,3 1-6-16,1 0 1 15,0 4 0-15,4-3-11 16,2 5 12-16,0 3-1 16,2 3 0-16,0 1 18 0,0 0-26 15,0-4 8 1,0-5 0-16,0-2-8 0,0-3 14 15,0-3-6-15,0 1 0 16,0-5 7-16,0 2-7 16,0 0 0-16,-3-2 3 15,-1-1-13-15,-2 1 15 16,2 2-5-16,-2-2 0 16,3 1 8-16,0 0-12 15,1 2 4-15,2 1 0 16,0 3-8-16,0 0 8 15,0 4 0-15,0-1 0 16,0 2 11-16,0 0-13 16,-1 3 2-16,-5-1 0 0,-3 0-3 15,-2 0 3-15,1-4 0 16,-3-1-9-16,-1 1 23 16,-1 0-20-16,0 3 6 15,-1 2 0-15,-1-1-9 16,1 0 12-16,1 0-3 15,2-4 0-15,5 0 4 16,4 0-4-16,2-2 0 16,2 0-24-16,0 0 15 15,0-3-41-15,8-2 39 16,-1-1 6-16,-1 2-8 0,0-4 9 16,-3-1 4-1,0 2 0-15,-1-3-8 0,-1-2 8 16,2 0 0-16,3 1-1 15,-1-2 12-15,3 4-20 16,1-1 9-16,-1 5 0 16,1-2-6-16,-2 4 6 15,-2 0 0-15,-1 2-2 16,-2-1 8-16,-1 1-6 16,1 0 0-16,-1-2 3 15,1 0-11-15,1 1 16 16,1-3-8-16,0-1 0 15,3 0 3-15,-1 0-10 0,-2 3 7 16,1 0 0-16,-1 2-4 16,-3 2 4-16,2 1 0 15,-1 1-2-15,-2 1 15 16,1-3-19-16,1 0 6 16,-1-3 0-16,4-2-5 15,-1-2 11-15,1-2-6 16,2-1 0-16,1 3-7 15,1-5 7-15,4 1 0 16,2-4 10-16,3-2-14 16,4 1 7-16,5-4-3 15,3-2 49-15,4-1-33 16,3 1 4-16,1-3-20 16,1 2 15-16,1 3-11 0,3 0-4 15,-2 3 0-15,0 3-1 16,-4 3-12-16,-2-3-149 15,-4-5-227-15</inkml:trace>
  <inkml:trace contextRef="#ctx0" brushRef="#br3" timeOffset="197118.9219">6069 10342 307 0,'0'0'519'0,"0"0"-374"0,0 0-132 15,0 0 46-15,0 0 60 16,0 0-68-16,0 0-4 16,-49 85-13-16,31-59-22 15,-2-1 5-15,5-5-17 16,4-4-16-16,3-8 15 15,5-6-148-15,0-2-63 16,3-7-17-16</inkml:trace>
  <inkml:trace contextRef="#ctx0" brushRef="#br3" timeOffset="197266.0284">5942 10383 588 0,'0'0'201'0,"0"0"-136"15,0 0-8-15,0 0-30 0,0 0 83 16,0 0-16-16,25 35-87 15,-10-21 17-15,6 1-6 16,3-2-2 0,2-1-1-16,2-3-15 0,5-3-157 15,-6-6-160-15</inkml:trace>
  <inkml:trace contextRef="#ctx0" brushRef="#br3" timeOffset="199087.9786">10830 10383 151 0,'0'0'653'0,"0"0"-632"15,0 0 4-15,0 0-13 16,0 0 62-16,-91 56-72 16,70-42 21-16,2 0-23 15,5-5 0-15,4-1-7 16,-2-6-82-16,6-2-74 0,4 0-268 15</inkml:trace>
  <inkml:trace contextRef="#ctx0" brushRef="#br3" timeOffset="199249.041">10672 10394 472 0,'0'0'165'0,"0"0"-163"15,0 0 117-15,0 0-55 16,0 0 26-16,0 0-51 15,76 75-38-15,-52-60 21 16,-2-1-22-16,-1-4-33 16,-3-6-125-16,-6-4-401 15</inkml:trace>
  <inkml:trace contextRef="#ctx0" brushRef="#br3" timeOffset="199538.9908">11002 10384 353 0,'0'0'393'0,"0"0"-297"16,0 0-82-16,0 0 12 15,0 0 40-15,0 0-61 16,38 2 45-16,-38 9-49 16,0 0 0-16,0 0 26 15,0 2-24-15,-10-3 28 16,1 0 3-16,3-5-27 15,3-1 33-15,3-1-36 0,0 0-1 16,1-1 34-16,16 2-36 16,8-1 41-16,4 4-42 15,3-1 16-15,1 2-41 16,-1-1-15-16,-4-1-245 16,-3-4-440-16</inkml:trace>
  <inkml:trace contextRef="#ctx0" brushRef="#br3" timeOffset="200576.5358">15634 10308 830 0,'0'0'42'16,"0"0"-3"-16,0 0 37 16,0 0 30-16,-45 90-45 15,28-63-60-15,-1-3 11 16,-2-4-12-16,4-5 13 16,2-6-30-16,3-2-68 15,8-7-103-15,3-3-3 16,0-18-326-16</inkml:trace>
  <inkml:trace contextRef="#ctx0" brushRef="#br3" timeOffset="200719.2794">15528 10353 552 0,'0'0'133'0,"0"0"-110"0,0 0 86 16,0 0-17-16,0 0 54 16,0 0-108-16,48 89-14 15,-27-71-6-15,3-2 0 16,4-3-18-16,3-5 0 15,1-7-234-15,-2-1-177 16</inkml:trace>
  <inkml:trace contextRef="#ctx0" brushRef="#br3" timeOffset="201020.0154">15857 10418 544 0,'0'0'180'0,"0"0"-66"16,0 0 7-16,0 0-35 15,0 0-11-15,0 0-75 16,20-20 0-16,-7 20-7 16,0 0 14-16,-3 0-7 15,-4 7 0-15,0 3 3 16,-4 2-20-16,-2-2 17 16,0 3 0-16,0-2-12 15,0 1 21-15,0-2-9 0,0-3 0 16,0 1 13-1,0-1-3-15,-2 2-10 0,2 1 0 16,-4 2 1-16,-2 3 8 16,-2 6-9-16,-2-1 0 15,0-2-130-15,4-2-234 16</inkml:trace>
  <inkml:trace contextRef="#ctx0" brushRef="#br3" timeOffset="202089.6576">20916 10297 623 0,'0'0'132'16,"0"0"-98"-16,0 0 13 15,0 0 36-15,0 0 43 16,0 0-68-16,-52 51-58 16,29-33 33-16,1-3-33 15,0 1 0-15,1-3-11 16,4-4-1-16,1-3-147 0,4-6-64 15,3 0-237-15</inkml:trace>
  <inkml:trace contextRef="#ctx0" brushRef="#br3" timeOffset="202255.0572">20768 10361 262 0,'0'0'430'0,"0"0"-406"15,0 0 58-15,0 0 9 16,0 0 27-16,0 0-36 15,36 72-74-15,-18-53 21 16,1-4-29-16,1-1-10 16,1-2-30-16,-1-5-210 15,-3-5-187-15</inkml:trace>
  <inkml:trace contextRef="#ctx0" brushRef="#br3" timeOffset="202571.1294">21061 10440 587 0,'0'0'146'15,"0"0"-31"-15,0 0-22 16,0 0 22-16,0 0-97 16,0 0 13-16,0 20 19 15,0-8-48-15,0-3 15 16,0-3-17-16,9-3 15 15,4-3 3-15,2 0-18 0,4 0 4 16,-1-4-15 0,3-6 16-16,-6 1-5 0,-5 1 0 15,-5 5 4-15,-5 3-18 16,0 0 14-16,-2 3 0 16,-8 12-17-16,-2 3 19 15,5 0-4-15,7 1-74 16,0-2-234-16</inkml:trace>
  <inkml:trace contextRef="#ctx0" brushRef="#br3" timeOffset="209199.8756">5524 11879 665 0,'0'0'111'0,"0"0"-75"16,0 0 51-16,0 0-9 15,0 0 45-15,0 0-112 16,0 0-7-16,-4 5 6 15,4-5-2-15,0 2-8 16,0-2 0-16,4 1 25 16,13-1-15-16,4 0-6 15,6 0-2-15,4 0-2 16,0 0 15-16,2 0-15 16,0 0 0-16,1 0-16 15,-1 2 10-15,-6 0-165 16,-2-2-76-16,-7 0-341 15</inkml:trace>
  <inkml:trace contextRef="#ctx0" brushRef="#br3" timeOffset="215555.8846">6155 13501 526 0,'0'0'12'0,"0"0"-2"16,0 0 65-16,0 0 10 15,0 0-4-15,0 0-57 0,0 0-2 16,0 0 27 0,-7-5-39-16,7 5-4 0,3 0-5 15,15 0 0-15,7 0 35 16,11 2-17-16,7 5-12 15,11-4 33-15,10 0-34 16,11-2-1-16,5-1 9 16,8 2 3-16,6-2-4 15,6 0-13-15,5 0 0 16,-3 0-7-16,-3-3 13 16,-4 0-6-16,-2-2 0 15,-4 0 13-15,-1 0-22 16,-9 1 9-16,-7 1 0 15,-6 1-7-15,-10 1 20 16,-10-1-13-16,-10 0 0 16,-11 2 11-16,-9 0-19 0,-10 0 8 15,-5 0 0 1,-1 0-10-16,0 0-6 0,0 0-7 16,0 0-71-16,0 0-82 15,0 0-357-15</inkml:trace>
  <inkml:trace contextRef="#ctx0" brushRef="#br3" timeOffset="236884.6609">9118 13009 251 0,'0'0'37'0,"0"0"38"16,0 0 16-16,0 0-14 0,0 0-22 15,0 0 14 1,0 0-58-16,0 0 3 0,-9-31 10 16,7 29-7-16,2 1-6 15,0-1-11-15,0 1 0 16,0 0 28-16,0 1-25 15,0 0 38-15,0 0 17 16,0 0-49-16,-1 0 29 16,1 0-38-16,0 0 0 15,0 1-6-15,0 10 24 16,0 6-7-16,0 0 30 16,0 5-36-16,0-2 79 15,0 3-65-15,0-1-15 16,-6 2 14-16,-6-2-6 15,-5-1-12-15,-5 4 0 16,-8-3-8-16,-4 1-24 0,-7-6-230 16,-3-7-265-16</inkml:trace>
  <inkml:trace contextRef="#ctx0" brushRef="#br3" timeOffset="238051.3555">4048 12835 448 0,'0'0'101'15,"0"0"79"-15,0 0-146 16,0 0 57-16,0 0 53 16,0 0-84-16,0-30-6 15,0 30-54-15,-3 9 0 16,-6 14 13-16,-10 14-9 16,-4 11 70-16,-7 6-12 15,2 4-57-15,-2-2 51 16,2-4-56-16,4-9 11 15,5-7-6-15,2-10 0 16,8-5-5-16,3-11 0 16,3-3 23-16,3-4-53 0,-1-3 13 15,-2 0-69-15,-2-8-1 16,-1-11-262-16,-1-6 46 16,1-4-182-16</inkml:trace>
  <inkml:trace contextRef="#ctx0" brushRef="#br3" timeOffset="238302.5138">3761 12980 409 0,'0'0'136'15,"0"0"-47"-15,0 0 56 16,0 0-59-16,0 0-43 0,0 0-18 16,3 9 17-16,5 9 64 15,5 4-36-15,2 3-40 16,3 0 37-16,2 0-49 15,0 1 8-15,3-2-13 16,-4 1 13-16,2-3-21 16,1 0-5-16,-5-1 0 15,2-2-4-15,-1-2 4 16,-3 0-66-16,1 0-61 16,-4-9-157-16,-4-6-83 15</inkml:trace>
  <inkml:trace contextRef="#ctx0" brushRef="#br3" timeOffset="239820.1535">4106 12834 258 0,'0'0'129'0,"0"0"-31"15,0 0 26-15,0 0-36 0,0 0-40 16,0 0 4-1,-115 97 41-15,64-42-54 0,-4 5 44 16,5-2-21-16,12-10-60 16,16-9 26-16,16-9-28 15,6-11 0-15,9-4-21 16,22-9 41-16,8-6-20 16,7 0 0-16,6-20 17 15,-3-6-5-15,-5-4-12 16,-13-3 0-16,-12 2-18 15,-14-1 18-15,-5 0-2 16,-12 4-10-16,-22 8-41 16,-8 15 43-16,-7 5 10 15,-4 16 0-15,1 15-20 16,8 2 27-16,11 1-7 0,22-5 0 16,11-5-7-1,5-6-6-15,31-3-8 0,13-11 21 16,12-4-8-16,5-1 13 15,-5-18-10-15,-12-4-35 16,-18-4-27-16,-14-1 60 16,-17 0-9-16,0 1 16 15,-30 3-21-15,-15 10 21 16,-13 11 0-16,-6 3 0 16,-9 29 13-16,4 10-22 15,2 11 9-15,7 0-182 16,11-5-263-16</inkml:trace>
  <inkml:trace contextRef="#ctx0" brushRef="#br3" timeOffset="240750.1025">2058 12685 776 0,'0'0'67'0,"0"0"-42"16,0 0-23-16,-18 74 20 15,-4-11 59-15,-4 16 43 16,-2 10-109-16,1 5 71 15,3-2-55-15,4-10-20 16,9-12 34-16,5-17-41 16,6-16 4-16,0-16-8 15,0-10 21-15,0-8-17 16,6-3 3-16,6-8 16 16,7-24 57-16,2-15-76 15,6-12-4-15,-6-11 0 16,-2-10 31-16,-2-9-40 15,2-3 9-15,2 2-18 16,4 7 2-16,1 16 0 0,1 16 16 16,-5 20 0-1,2 19-1-15,-9 12-11 0,9 4 12 16,1 24 0-16,3 14-29 16,2 11 31-16,-2 3-2 15,-5 10 0-15,-7 1 19 16,-7 4-19-16,-3-1 0 15,-6-4 0-15,0-6-2 16,-12-8 2-16,-6-10-80 16,-7-12-151-16,-5-16-462 15</inkml:trace>
  <inkml:trace contextRef="#ctx0" brushRef="#br3" timeOffset="240898.0386">2134 13138 852 0,'0'0'102'0,"0"0"-102"16,0 0 0-16,121 64 3 15,-58-39-3-15,5 3-15 16,8 5-158-16</inkml:trace>
  <inkml:trace contextRef="#ctx0" brushRef="#br3" timeOffset="241866.7806">2116 16525 406 0,'0'0'483'16,"0"0"-367"-16,0 0-103 16,0 0 41-16,0 0-26 15,0 0-14-15,-10 115 71 16,10-56-38-16,0 7-14 15,0 2 31-15,0-1-64 16,0-4 28-16,7-6-28 16,-1-5 10-16,-1-12-6 15,-2-15-2-15,-2-10-2 0,-1-15 20 16,0-9-16 0,0-28 109-16,0-19-103 0,-1-16 12 15,-2-8-26 1,-2 0 10-16,5 3-6 0,0 9 0 15,6 15-4-15,12 9 1 16,0 13 3-16,6 9-1 16,-2 7-26-16,-2 10 18 15,-1 5 9-15,5 0-6 16,-3 14-8-16,4 11 13 16,-7 7-7-16,-6 6-17 15,-6 1 14-15,-6 3-18 16,0-4 14-16,-3-4 8 15,0-5-24-15,3-5 13 16,0-5-44-16,21-4-42 16,7-1 58-16,3-5-11 0,1 2 57 15,-10 0-15-15,-7 3 26 16,-10 2-11-16,-5 3 6 16,-11 5 7-16,-14 4 80 15,-11 7-26-15,-3 2-28 16,2 2-13-16,8 4-14 15,10-4-24-15,13-3 6 16,6-8-299-16,3-13-704 16</inkml:trace>
  <inkml:trace contextRef="#ctx0" brushRef="#br3" timeOffset="242683.5618">11974 17529 603 0,'0'0'304'0,"0"0"-195"16,0 0-103-16,0 0 83 16,0 0-27-16,-48 105 21 15,41-55-24-15,-2 1-44 16,3 0 37-16,6-5-40 16,0-5 1-16,0-9-5 15,3-8 19-15,7-8-27 0,-2-16 0 16,-1 0 12-1,1-20 11-15,2-19-23 0,-4-17 4 16,-1-10-2 0,-2-8 0-16,4-7-2 0,8 3 0 15,6 8-28-15,4 13 12 16,2 14 15-16,3 13 1 16,0 9-16-16,0 10 19 15,-1 9-3-15,-2 2 0 16,0 19 5-16,-2 13-8 15,-2 11 3-15,-7 6 0 16,-5 4 12-16,-7 2 1 16,-4-1-13-16,0-1 2 15,-7-3 9-15,-5-6-8 16,1-3-3-16,-2-7-17 16,-1-9-63-16,-3-16-221 15,-6-9-403-15</inkml:trace>
  <inkml:trace contextRef="#ctx0" brushRef="#br3" timeOffset="242822.8181">12068 17735 925 0,'0'0'115'16,"0"0"-107"-16,0 0 79 16,97-5-78-16,-45 5 9 0,14-1-18 15,2-5-233 1,0-12-435-16</inkml:trace>
  <inkml:trace contextRef="#ctx0" brushRef="#br3" timeOffset="243166.7334">12951 17481 1071 0,'0'0'42'0,"0"0"-40"16,0 0 59-16,0 0 51 16,0 0-102-16,0 0 17 15,54-6-27-15,1 17 3 16,6 3-2-16,-1 1 4 16,-5 6-5-16,-12 1 0 0,-13 5 6 15,-11 2-9-15,-13 2 3 16,-6 1 0-16,-12 2-14 15,-22-2 22-15,-12 2-8 16,-8-1 44-16,-1-4-28 16,0-3 37-16,10-3-53 15,15-2 0-15,15-4-5 16,15-5-4-16,8-11-91 16,28-1-331-16</inkml:trace>
  <inkml:trace contextRef="#ctx0" brushRef="#br3" timeOffset="243906.9084">14865 17430 753 0,'0'0'156'0,"0"0"-105"0,0 0-2 16,0 0 44-16,0 0 44 15,-18 93-63-15,3-46-44 16,-6 7 37-16,-3 3-45 16,0-1-22-16,3-2 27 15,2-6-26-15,10-12-1 16,3-6 5-16,2-13 11 16,4-8-14-16,0-9-2 15,0-3 0-15,1-26 8 16,14-12-8-16,0-14-16 0,-2-5-13 15,-1-6-64 1,2 3 47-16,1 2 17 0,4 6-4 16,1 12 19-16,2 11 12 15,3 9 2-15,2 7 0 16,0 6 5-16,1 6-11 16,0 4 6-16,-1 0 0 15,-4 7-15-15,-5 13 22 16,-9 6-7-16,-9 0 0 15,0 4-1-15,-17 0-8 16,-11-3 9-16,-2-4 0 16,2-3 9-16,7-4 5 15,10-2-14-15,11-3 0 16,0 0 5-16,20-2 0 16,17 1-5-16,5 1-27 15,1 2 13-15,-4 7-23 0,-13 2 37 16,-13 2 0-16,-13-3 2 15,-5 4 0-15,-26 0 9 16,-15-1 24-16,-5 2 45 16,-9 1-62-16,5 0 20 15,3 0-38-15,4 3-11 16,8-2-23-16,9-3-346 16</inkml:trace>
  <inkml:trace contextRef="#ctx0" brushRef="#br3" timeOffset="244283.4868">11857 18398 707 0,'0'0'0'0,"-129"-17"-38"0,90 8 38 15,15 1 38 1,14 2 15-16,10 3 16 0,0 0 56 16,15-1-116-1,19-2 14-15,15-1 77 0,20-5-55 16,21-3 36-16,12-2-37 15,10-2-26-15,6-1 21 16,0 3-23-16,0-2-16 16,-11 9 0-16,-13 0-7 15,-18 4-27-15,-22 1-142 16,-23 2-214-16</inkml:trace>
  <inkml:trace contextRef="#ctx0" brushRef="#br3" timeOffset="244554.7095">11653 18375 663 0,'0'0'37'0,"94"-47"-11"15,-25 20 28-15,10-3-26 0,4 4-16 16,8 4-12-16,0 5-20 16,-1 1-139-16</inkml:trace>
  <inkml:trace contextRef="#ctx0" brushRef="#br3" timeOffset="348061.3354">4498 12177 261 0,'0'0'41'0,"0"0"3"15,0 0-8-15,0 0 35 16,0 0-51-16,0 0-13 16,0 0 105-16,0 0-62 15,-3-5-13-15,3 5 21 16,0 0-19-16,0 0 25 0,2 0-22 15,7 0-41 1,4 0 55-16,2 0-29 0,3 0-26 16,1 0 6-16,-1 0 14 15,0 0-22-15,2 0 1 16,-4 0-22 0,-4 0-2-16,1 0-95 0,-8 0-22 15,-5 0-94-15,0 0-100 16</inkml:trace>
  <inkml:trace contextRef="#ctx0" brushRef="#br3" timeOffset="348368.5935">4525 12297 422 0,'0'0'11'0,"0"0"1"0,0 0 54 16,0 0-10-16,0 0 43 15,0 0-27-15,36 3-57 16,-17-3 37-16,-2 0-22 16,4 0-9-16,1 0-17 15,-4 0 7-15,6 0-11 16,-8 0 0-16,-1 0-12 15,-3 0 5-15,-3-1-99 0,-5-2-13 16,-2-2-95 0,-2-4-111-16</inkml:trace>
  <inkml:trace contextRef="#ctx0" brushRef="#br3" timeOffset="348768.5805">4574 12032 72 0,'0'0'307'0,"0"0"-238"0,0 0-49 16,0 0 65-16,0 0 4 15,0 0-78-15,-10 0-1 16,26 0-10-16,5 5 19 16,2 2-14-16,2 4 17 15,3 2-21-15,-1 2-1 16,-2 4 0-16,-1 1 0 16,-4 4-4-16,-4-2 4 15,-7 0 1-15,-3 1 15 16,-6-1-17-16,0 1 1 15,-18-2 0-15,-7-1 11 16,-7-2-5-16,1-3-3 16,4-8-3-16,5-4-38 15,8-3-28-15,4 0-149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1:26.6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1857 4771 167 0,'0'0'268'0,"0"0"-198"16,0 0-55-16,0 0-1 16,0 0 45-16,0 0-44 0,0 0 8 15,0 0 13 1,-44 0-23-16,43 1 0 0,-2 1-13 16,-9 1 22-16,3 2 11 15,-4 4-26-15,-2 0 6 16,-3 2 14-16,1 5-8 15,-5 0-9-15,1 1 4 16,2 0-7-16,-2 0 18 16,7-2-25-16,-2 1 0 15,4 1-8-15,-1 0 14 16,2 0-6-16,2 2 0 16,-4-1 22-16,5 1-30 15,-2 0 8-15,-5 3 0 16,6 1-14-16,-1 2 19 15,-1 2-5-15,1-1 0 16,-2 1 15-16,0 1-19 16,1 0 4-16,-2 1 0 0,1-2-9 15,2 2 26-15,-1-1-17 16,-1 4 0-16,-1-1 25 16,1 3-31-16,1-1 6 15,0 4 0-15,-3 0-9 16,4 1 9-16,-1 1 0 15,1 1 0-15,-5 1 22 16,6-1-26-16,-4 4 4 16,1 6 0-16,-2 1-14 15,1 0 18-15,-2 2-4 16,0-7 0-16,1 0 20 16,0 2-29-16,0-4 9 0,-2 2 0 15,5-1-11 1,-1 0 17-16,-1 0-6 0,2-3 0 15,0 1 13-15,0-2-21 16,2-2 8-16,-4 0 0 16,8 0-10-16,-2-3 21 15,1 4-11-15,-1 0 0 16,-4-1 13-16,5 4-13 16,-5-1 3-16,-2 0 29 15,1 5 33-15,-4 6-53 16,4 0-12-16,-3 3 4 15,3-1 26-15,-3-1-38 16,3 2 8-16,-3 1 0 0,2 4-9 16,2 0 20-1,0-3-11-15,0 2 0 0,2 3 19 16,-3-4-29-16,0 3 10 16,0 2 0-16,-1-2-13 15,1 0 31-15,-6 2-18 16,6 2 0-16,-1 7 12 15,-4 2-23-15,-2-1 11 16,0-2 0-16,2-3-14 16,-1 1 23-16,3 2-9 15,-1-1 0-15,-1-4 21 16,1 0-34-16,-5-3 13 16,3 0 0-16,-1 0-13 15,4-2 28-15,3 0-15 0,0 0 0 16,3 3 12-16,-3 3-16 15,2-1 4-15,-1 1 0 16,1-2-22-16,1-7 37 16,4 3-15-16,-1 0 0 15,-1-2 7-15,4-3-14 16,-1 1 7-16,2-3 0 16,2-1-8-16,0-1 8 15,0 2 0-15,0-4-1 16,0-4 28-16,0 1-35 15,0-3 8-15,0-1 0 16,0 1-17-16,0 2 25 16,2 0-8-16,1 0 0 0,1-6 23 15,0 1-32 1,-1-4 9-16,-1-1 0 0,1-4-20 16,0 1 26-16,0-1-6 15,3-3 0-15,-3 4 22 16,0-2-28-16,4 0 6 15,-2-1 0-15,-1-2-17 16,-1 1 17-16,0 1 0 16,0 0-1-16,0 2 11 15,-1-2-10-15,2 0 0 16,-1 2 10-16,3-1-26 16,-3 1 16-16,0 2 0 0,3 0-2 15,-1 0 16-15,2 0-21 16,-3 0 7-16,2 0 0 15,5 0-9-15,4 4 9 16,0 4 0-16,-2 1 0 16,-7 0 4-16,-3 1-4 15,-3-2 0-15,0 1 18 16,0 1-34-16,0-1 16 16,0 3 0-16,0-3-3 15,0 1 7-15,11-2-4 16,5-3 0-16,-7 2 4 15,9-1-8-15,-5-1 4 16,2 3 0-16,0-1-22 16,1-1 43-16,-5 2-21 15,5-2 0-15,-4-1 8 0,-1 0-16 16,5-1 8-16,-1 1 0 16,1-2-13-16,2 1 28 15,0-2-15-15,0-2 0 16,3-2 10-16,0-5-20 15,-2-4 10-15,-1-1 0 16,0-3-14-16,-3-3 23 16,1-2-9-16,2-3 0 15,-4 1 18-15,1-2-28 16,-2-2 10-16,-4 1 0 0,-1-1-6 16,0-1 15-16,-2 0-9 15,-1-1 0-15,1 1 21 16,1 1-33-16,-1 0 12 15,0 3 0-15,0-4-13 16,0 1 26-16,1 3-13 16,-1-2 0-16,2 0 17 15,-2 2-29-15,7-3 12 16,-2 5 0-16,1-2-19 16,7 3 31-16,-1-2-12 15,0 0 0-15,1-2 9 16,-2-1-17-16,-1-1 8 15,3-1 0-15,-2-1-19 0,1 4 30 16,0-3-11 0,1 0 0-16,2 1 19 0,-3 0-27 15,3-1 8-15,-5 0 0 16,2-2-15-16,3-1 25 16,-6-2-10-16,3 1 0 15,-5-1 19-15,2-1-31 16,0 1 12-16,0 1 0 15,-3-1-4-15,1-2 4 16,-2 1 0-16,-2-1-1 16,0 0 24-16,-2-1-43 15,2 2 20-15,3 1 0 16,0-3-3-16,0 2 14 16,1 0-11-16,1-2 0 0,2 0 18 15,-1 0-31-15,6 1 13 16,1-1 0-16,2 3-10 15,0-3 19-15,4 3-9 16,-4-2 0-16,0 1 16 16,-1 0-31-16,0-2 15 15,0 1 0-15,-3 1-10 16,0-2 12-16,-2 2-2 16,0-1 0-16,1-1 19 15,0 3-20-15,-5-2 1 16,2 1 0-16,-2-1-25 15,-5 0 34-15,1 1-9 16,-1-1 0-16,-3 0 27 16,2-1-37-16,-1 4 10 15,-1-3 0-15,0 1-23 0,3 0 30 16,3-1-7-16,-2-1 0 16,1 3-28-16,5-1-35 15,-4-2-85-15,-2 0-124 16,-5 0-172-16</inkml:trace>
  <inkml:trace contextRef="#ctx0" brushRef="#br0" timeOffset="4133.7286">1791 6046 44 0,'0'0'61'16,"0"0"34"-16,0 0-59 15,0 0 100-15,0 0-12 0,0 0-48 16,0 0 67 0,49-22-71-16,-49 19 40 0,0 0-13 15,-10-3-60-15,-11 1-5 16,-9 2-34-16,-3-1 0 16,-5 2 17-16,0 2-9 15,-1 0 22-15,-4 0-11 16,-3 2 2-16,0 9-5 15,1 2-16-15,3 1 0 16,8-2 11-16,6 0-7 16,5 1-4-16,2-2 0 15,5 2 23-15,1-3-39 16,6 1 16-16,-1-2 0 16,4 3-23-16,-2 1 24 0,2-2-1 15,-1 3 0 1,2 2 20-16,-4 1-26 0,0 0 6 15,-1 3 0-15,1-1-8 16,1 0 13-16,0 1-5 16,2-3 0-16,1 2 12 15,-1-1-21-15,3 0 9 16,3 0 0-16,-3 2-15 16,3-1 21-16,0-1-6 15,-3-1 0-15,3-2 16 16,0 2-25-16,0-3 9 15,0 1 0-15,0-1-18 16,0 1 26-16,0 3-8 16,0 1 0-16,0 0 18 15,0 0-22-15,0-2 4 0,0 3 0 16,0 0-16-16,0-2 24 16,0 0-8-16,0-1 0 15,0 0 19-15,-3 0-23 16,-1-1 4-16,4 0 0 15,-3-1-18-15,0 0 24 16,0 2-6-16,0-1 0 16,0 1 19-16,-2 0-25 15,1 2 6-15,-2-2 0 16,0 3-12-16,0-1 12 16,0-3 0-16,0 4-1 15,-1 0 20-15,1 4-21 0,0-2 2 16,-2 1 0-16,2 0-11 15,-3-3 12-15,2-2-1 16,1 2 0-16,-2-3 5 16,-2 0-5-16,4 2 0 15,-3 0 7-15,-1-2-15 16,1 0 12-16,1 2-4 16,-1-2 0-16,2 3 0 15,-2 2 0-15,0-3 0 16,-3 5 13-16,0 3-25 15,1-2 12-15,-2 3 0 0,-2 0-11 16,-1 0 19 0,2-2-8-16,1 3 0 0,-2-1 14 15,0 1-12-15,-3-3-2 16,2 1 0-16,1-3-14 16,-3 2 14-16,4 1 0 15,0-1 0-15,0 2 21 16,-2-2-35-16,4 1 14 15,-3-1 0-15,3 0-4 16,-1 1 8-16,-1 0-4 16,-2-3 0-16,-1 2 20 15,1 1-30-15,1 0 10 16,-4 4 0-16,-1 3-16 16,2-1 28-16,-4 2-12 0,10-3 0 15,-1 2 14 1,-2 0-32-16,-3-1 18 0,4 1 0 15,0 2-8-15,0 1 8 16,2 1 0-16,-3 1 0 16,0 2 30-16,-1-2-42 15,4-2 12-15,-1 2 0 16,-1-3-19-16,4 1 23 16,-2 0-4-16,1-1 0 15,-2 0 20-15,2 0-24 16,-2 1 4-16,1-2 0 15,-3 2-23-15,3 0 38 16,2-4-15-16,-2 1 0 16,6-2 19-16,0 0-34 15,0-1 15-15,6 3 0 0,-2-2-20 16,2-1 21-16,0 1-1 16,0 1 0-16,0 1 23 15,2 1-38-15,1-1 15 16,0 1 0-16,0-1-14 15,-3 2 28-15,0 1-14 16,0 3 0-16,0 0 23 16,0-2-35-16,0 3 12 15,0 0 0-15,0 0-18 16,0-1 27-16,-3 5-9 16,-3-1 0-16,3 3 19 15,-3 0-29-15,-3 3 10 0,0 0 0 16,3 0-17-16,3-1 23 15,-4 1-6-15,4 8 0 16,0 0 18-16,-3 4-23 16,1 0 5-16,2-2 0 15,0-1-18-15,2 0 34 16,1 2-16-16,0-1 0 16,0 2 6-16,0 0-10 15,0-1 4-15,6 2 0 16,1 1-17-16,1 0 22 15,2-1-5-15,-1 0 0 16,2 3 19-16,0 2-26 16,0 2 7-16,1-3 0 0,1-1-18 15,1-7 24 1,-1 0-6-16,5-5 0 0,0 1 13 16,1-2-29-16,-1-7 16 15,3 0 0-15,0-5-24 16,0-2 30-16,1 0-6 15,-1-1 0-15,3-1 24 16,-3 1-24-16,1-1 0 16,-1-6 3-16,-3 1-23 15,3-3 28-15,1-3-8 16,2 1 0-16,-3-2 22 16,0-2-36-16,-9 2 14 0,1-1 0 15,4 0-13 1,-3-2 15-16,-3-1-2 0,8-1 0 15,-2-1 0-15,-1 2 0 16,4-1 0-16,-4-1 2 16,6 3-10-16,-2-2 11 15,2-3-3-15,0-1 0 16,0-3 10-16,0 1-11 16,3-2 1-16,2 1 0 15,-2 0-1-15,2-2 1 16,-4 3 0-16,2 1-4 15,2 1 15-15,1 3-11 16,-1-1 0-16,0 4 12 16,-2 0-16-16,2-1 4 15,-3-1 0-15,6-1-10 0,-5-2 14 16,2-3-4-16,-2 1 0 16,2-2 8-16,-1 1-20 15,-1-2 12-15,2 1 0 16,-2-2-12-16,3 1 22 15,-1-1-10-15,-3 0 0 16,2 1 9-16,-4-2-12 16,6 1 3-16,-1-1 0 15,0 0-8-15,0-2 8 16,-2 1 0-16,3 0 0 16,-2-1 24-16,5 0-37 15,1-2 13-15,-1 2 0 0,3 1-17 16,-8-1 28-16,2 1-11 15,2 1 0-15,-2-3 18 16,2 3-21-16,-2-4 3 16,-1-2 0-16,1-2-14 15,1 0 24-15,-1-2-10 16,-1 0 0-16,-2 0 13 16,-2 0-23-16,-1 0 10 15,2 0 0-15,-6-4-14 16,1 0 28-16,-3 0-14 15,-2 2 0-15,1-3 18 16,-3 2-31-16,-3 1 13 16,-3 0 0-16,1 0-16 0,-4 1 33 15,0 1-17-15,-3 0 0 16,0-2 15-16,3 2-31 16,2 0 16-16,1 0-29 15,1 0-10-15,-1 0-149 16,0 0 68-16,0 0-154 15</inkml:trace>
  <inkml:trace contextRef="#ctx0" brushRef="#br0" timeOffset="14541.4404">5247 13796 409 0,'0'0'120'0,"0"0"-76"16,0 0 47-16,0 0-23 16,0 0 37-16,0 0-34 15,0 0-67-15,0-5 55 16,0 5-36-16,0 0 5 16,0 0-7-16,-3-2-2 15,-7 1-16-15,-4-1-3 16,-2 2 19-16,-1 0-14 15,3 0-5-15,0 0 0 16,-1 0-6-16,2 0 18 16,-1 0-12-16,-1 0 0 15,3 0 9-15,1 2-14 0,0 3 5 16,-1 1 0 0,-3 0-11-16,0 4 18 0,-1-3-7 15,-2 4 0-15,0 0 11 16,-4 1-15-16,-2 3 4 15,4-3 0-15,-2 2-2 16,4 0 21-16,3-1-19 16,-1 1 0-16,7-4 16 15,0 4 0-15,3-1-16 16,0 1 0-16,3 1-16 16,0 2 41-16,3 5-25 15,0-1 0-15,0 5 18 16,0 1-16-16,0-2-2 15,0 3 4-15,0-3-8 16,0 1 20-16,0-1-16 16,0-1 0-16,2 0 10 0,1-2-11 15,1 2 1-15,2-3 0 16,-2-2-15-16,4-2 25 16,-2-1-10-16,0-1 0 15,3 1 16-15,-2-2-27 16,4 1 11-16,-1-1 0 15,5 2-11-15,0-2 20 16,0 2-9-16,3 1 0 16,-2 0 22-16,5-1-33 15,-2 0 11-15,4 0 0 16,-1-1-11-16,-1 0 22 0,0-1-11 16,0 1 0-16,0-1 19 15,1-3-36-15,-1 2 17 16,3-3 0-16,3 0-8 15,-2-2 24-15,2-1-16 16,1 0 0-16,-2 0 12 16,4-2-28-16,1 2 16 15,0-3 0-15,2-1-21 16,-2 4 20-16,5-3 1 16,0 2 0-16,3-3 19 15,-2 2-40-15,0 1 21 16,-1-1 0-16,-2 0-22 15,-1-1 35-15,0 0-13 16,4 1 0-16,2 0 5 16,3 0-6-16,5 0 1 0,3-2 0 15,3-1-18-15,2-1 25 16,2 2-7-16,1 2 0 16,-1-1 17-16,1 1-30 15,-1 0 13-15,1 1 0 16,0-1-9-16,-1 1 22 15,-2-1-13-15,2-2 0 16,4 0 18-16,0 0-31 16,8 1 13-16,-2-3 0 15,-3 4-17-15,0-4 27 16,3-1-10-16,2 0 0 16,-2 0 11-16,5 0-13 0,-1-3 2 15,-4-1 0-15,-1 1-20 16,0 1 28-16,-2-1-8 15,1 1 0-15,-2 1 22 16,-2 0-30-16,2 1 8 16,-1-1 0-16,4-1-19 15,1 1 32-15,-1-1-13 16,4 0 0-16,-6 1 12 16,0 0-13-16,0-3 1 15,2 0 0-15,-2 1-24 16,-1-4 28-16,-5 5-4 15,0-1 0-15,-3 0 9 16,-4 1-9-16,-2 1 0 16,-3-2 0-16,-2 0-6 15,-1 2 6-15,-4 1 0 0,-2 0-12 16,-1 0 29-16,-3 0-17 16,2 0 0-16,0 0 5 15,0 0-8-15,3 0 3 16,2 0 0-16,6 0-10 15,-2 4 12-15,3 0-2 16,-2-2 0-16,1 4 12 16,3-1-26-16,2-3 14 15,3-2 0-15,1 0-5 16,3 0 3-16,-1 0 2 0,0 0 0 16,1 0 15-1,2 0-21-15,-1-2 6 0,1 2 0 16,0 0-8-16,-2 0 14 15,-2 0-6-15,1 0 0 16,1 0 18-16,3 0-24 16,3 0 6-16,-1 0 0 15,0 0-12-15,-2 0 15 16,-1 0-3-16,-2 0 0 16,-2 0 13-16,1 0-27 15,-3-6 14-15,3-1 0 16,-1-1-13-16,-1 0 22 15,2 3-9-15,-2-2 0 16,-2 5 14-16,-1-3-16 16,-3 2 2-16,-3-4 0 0,-1 1-15 15,-5 0 24-15,-1-2-9 16,1 2 0-16,0-2 19 16,1 2-29-16,2-3 10 15,-1 1 0-15,-2-1-17 16,0 2 19-16,-2 0-2 15,-4-3 0-15,-3 1 22 16,-2-4-33-16,-4-1 11 16,-3 2 0-16,-2-3-18 15,1 1 26-15,-2-2-8 16,0 0 0-16,-1 5 24 16,-1-4-34-16,-1 4 10 0,2-3 0 15,-3 0-15-15,1 0 17 16,-1-2-2-16,0 0 0 15,0 1 18-15,0-2-21 16,-2 0 3-16,-2 0 0 16,1-4-15-16,-3 2 24 15,0-2-9-15,1 2 0 16,-1-2 20-16,5 2-33 16,0 0 13-16,-2 3 0 15,0 0-15-15,-4 1 25 16,-4 1-10-16,-1 2 0 15,-3-1 15-15,0-1-17 16,0 2 2-16,-3-2 0 16,-4-2-13-16,-1 2 30 0,-2 0-17 15,-1 2 0-15,1-3 18 16,-2 1-19-16,3 2 1 16,-3-5 0-16,2 5-13 15,-1-5 21-15,-2 3-8 16,1-1 0-16,0 0 24 15,-3 1-26-15,0 0 2 16,-1 1 0-16,-2 3-15 16,0-2 20-16,-1 2-5 15,0 0 0-15,2 1 27 16,-4 1-33-16,4-1 6 0,-2 1 0 16,-2 2-17-1,2-4 22-15,-2 3-5 0,-3-1 0 16,1 0 23-16,-5 0-33 15,0 2 10-15,-4-1 0 16,1 0-18-16,0 1 23 16,-6 3-5-16,1-2 0 15,-1 2 20-15,-1 0-20 16,1-2 0-16,-3 4 0 16,1-4-22-16,0 3 28 15,1-2-6-15,0 0 0 16,2-1 24-16,0 1-26 15,2-1 2-15,0 3 0 16,0-2-15-16,1 0 19 0,-1 2-4 16,-1-1 0-16,-1 1 16 15,-1 2-18-15,0 0 2 16,4 0 0-16,0-3-13 16,2 3 13-16,1-1 0 15,2-2-2-15,-2 0 17 16,3 1-15-16,0-5 0 15,-3 2 10-15,0-3-18 16,0 4 8-16,1-2 0 16,-3 4-13-16,1 0 19 15,0-1-6-15,-2 1 0 16,2 0 14-16,-2 2-20 16,2 0 6-16,-1 0 0 0,1-3-13 15,3 2 20-15,-2 1-7 16,2 0 0-16,-2 0 11 15,0 0-26-15,3 0 15 16,-3 1 0-16,0 4-8 16,0-3 18-16,0 1-10 15,1-1 0-15,-4-2 17 16,-1 0-28-16,-2 0 11 16,2 0 0-16,-2 0-14 15,-2 0 23-15,-2 0-9 16,-2 0 0-16,2 0 11 15,-3 0-20-15,4 0 9 16,0 0 0-16,-2 0-11 16,3 0 13-16,1 0-2 0,-2-2 0 15,4-1 29-15,-3-1-41 16,-2 3 12-16,-1-3 0 16,-2 0-15-16,-2 1 21 15,-2 2-6-15,-2 1 0 16,4 0 21-16,3 0-40 15,-1 0 19-15,-5 0 0 16,-1 0-13-16,-3 0 24 16,-5 0-11-16,3 0 0 15,-4 0 15-15,0-2-25 16,-2-3 10-16,-1 2 0 16,1-3-20-16,-2-2 30 15,-1 2-10-15,5 0 0 0,-2 1 24 16,1 5-34-16,-1-3 10 15,-1 3 0-15,1-2-21 16,-1 1 35-16,3-2-14 16,4-2 0-16,-1 5 19 15,6-3-34-15,-3 3 15 16,-2 0 0-16,3 0-20 16,2 0 30-16,0 0-10 15,2 0 0-15,1 0 19 16,3 0-26-16,-3-8 7 0,4 3 0 15,-3-1-16 1,-4 1 18-16,3 2-2 16,1-1 0-16,-1-3 25 15,4 4-34-15,0 0 9 0,-1 0 0 16,-2 2-22-16,-1 1 28 16,1 0-6-16,-1 0 0 15,3 0 11-15,-2 0-21 16,3 0 10-16,3 0 0 15,-4 3-11-15,3 1 18 16,-5 6-7-16,-1-3 0 16,4 4 17-16,-1-3-24 15,9 0 7-15,-1-3 0 16,5-1-15-16,4-1 21 16,-1-1-6-16,5-2 0 0,3 0 14 15,2 0-16 1,0 0 2-16,1 0 0 0,-2 0-19 15,-3 0 27-15,-4 3-8 16,-2 1 0-16,-3 0 17 16,-3 0-18-16,0-2 1 15,-1 3 0-15,1 0-27 16,0 0 35-16,2 0-8 16,4-1 0-16,0-1 27 15,4-2-32-15,2 1 5 16,1 1 0-16,1 0-25 15,2 0 36-15,-2 2-11 16,1-2 0-16,2 3 15 16,-2-1-24-16,-2 1 9 0,-2 3 0 15,3-1-10-15,-2 1 10 16,-3-1 0-16,0-1-3 16,2 0 9-16,1 0-6 15,1-1 0-15,1-2 13 16,1 0-31-16,3-1 18 15,2-2 0-15,4 1-10 16,3-1 19-16,0 1-9 16,6-1 0-16,-3 1 12 15,1-1-22-15,-2 1 10 16,-5 0 0-16,0 4-4 0,-3 0 12 16,-1-3-8-1,2 4 0-15,-2-3 14 0,-2 2-24 16,0-1 10-16,0-1 0 15,3 1-15-15,0-3 26 16,0 1-11-16,2 0 0 16,-2 0 17-16,1-1-28 15,4 1 11-15,0 1 0 16,1 1-15-16,1-1 20 16,-1-1-5-16,3 1 0 15,-4 4 9-15,1-2-36 16,4 2-13-16,-2 1-22 0,2-1 9 15,1 0-76 1,1 1 25-16,0 1-44 0,0-7-127 16</inkml:trace>
  <inkml:trace contextRef="#ctx0" brushRef="#br0" timeOffset="32042.8218">13970 14030 79 0,'0'0'5'16,"0"0"9"-16,0 0 8 15,0 0 39-15,0 0-13 16,0 0-48-16,0 0 2 15,4 0-14-15,-1-4 10 0,1-1-33 16,-2 5-83 0</inkml:trace>
  <inkml:trace contextRef="#ctx0" brushRef="#br0" timeOffset="32320.2893">13970 14030 92 0,'31'-33'106'0,"-31"27"3"0,0-1 5 16,0 3-14-16,0-1 30 15,0-2-44-15,0 1 21 16,0 2 20-16,0 1-64 16,0 3 28-16,0 0-47 15,0 0-25-15,0 0 6 16,-3 5-12-16,-1 12-13 16,-2 7 40-16,1 0-29 0,5 1 14 15,-2-1-8-15,2-2-8 16,0-5 17-16,0-3-26 15,0-2 0-15,0-5-4 16,0-3 13-16,0-3-22 16,0-1-35-16,-5 0-103 15,-6 0-51-15,-4-6-248 16</inkml:trace>
  <inkml:trace contextRef="#ctx0" brushRef="#br0" timeOffset="32582.9749">13779 14090 467 0,'0'0'153'0,"0"0"-138"0,0 0-14 16,0 0 104-16,0 0-1 16,0 0-12-16,28 10-11 15,-11-7-53-15,5-2 65 16,8-1-63-16,4 0-9 15,2 0 8-15,4 0-15 16,-3-4-14-16,-1 4 0 16,-4 0 19-16,-6 0-34 15,-3 0 15-15,-8 0-66 16,-4 5-81-16,-9 0-198 16</inkml:trace>
  <inkml:trace contextRef="#ctx0" brushRef="#br0" timeOffset="33600.8454">13824 14675 645 0,'0'0'116'0,"0"0"-84"15,0 0 104-15,0 0-50 16,0 0 8-16,0 0-87 16,44-18 12-16,-12 16 3 15,2-1-15-15,0 3 1 16,2 0 10-16,-1 0 4 15,-2 0-22-15,-3 0 0 0,-4 0 18 16,-5 0-27 0,-7 0 9-16,-3 2 0 0,-5-1-6 15,0 2 15-15,-3 1-20 16,1-2-26-16,-1-1-143 16,-1-1-98-16</inkml:trace>
  <inkml:trace contextRef="#ctx0" brushRef="#br0" timeOffset="34317.426">14957 14073 515 0,'0'0'101'15,"0"0"-88"-15,0 0 53 16,0 0 52-16,0 0-106 15,0 0 69-15,94-7-51 16,-77 10-28-16,-1 4 61 16,-4 4-61-16,0 2 22 15,-5 2 0-15,-5 4-14 16,-2-2 29-16,0 5-9 0,-3 0-26 16,-8-2 35-16,-2 1-38 15,1 1 12-15,2-3 4 16,-1 0 3-16,2-2-11 15,3 0-1-15,-3 0-1 16,5 2 36-16,-1 1-42 16,2-1 9-16,3 1 14 15,0-1-8-15,0 1-6 16,0-1-6-16,0-2 10 16,9 2 15-16,0-4-24 15,5-4-5-15,-1-1 22 16,5-4-3-16,-3-2-7 15,3-4-11-15,-1 0 18 0,-3 0-10 16,0 0-9 0,-1 0-10-16,-3 0-25 0,-3 0-198 15,-7 0-215-15</inkml:trace>
  <inkml:trace contextRef="#ctx0" brushRef="#br0" timeOffset="34620.1377">15200 14887 377 0,'0'0'264'16,"0"0"-182"-16,0 0-14 16,0 0 58-16,0 0-15 0,0 0-23 15,41 20-69-15,-29-28 11 16,-1-9-24-1,-3-1 11-15,-2 1-11 0,-3 6-6 16,-3 8 0-16,0 3 56 16,0 0-53-16,-5 0 6 15,-10 8 6-15,-2 5 4 16,0 2 5-16,2 0-24 16,5 1 0-16,-2 0-17 15,1-7-199-15,-2-8-691 16</inkml:trace>
  <inkml:trace contextRef="#ctx0" brushRef="#br0" timeOffset="43796.627">13997 14004 306 0,'0'0'41'0,"0"0"66"16,0 0-62-16,0 0 51 0,0 0-13 15,0 0-51 1,0 0 14-16,-3-58-23 0,1 53 0 16,1 2 11-16,-1-1-28 15,2 3 9-15,0 1 43 16,0 0-54-16,-1 0 36 16,1 0-40-16,0 0 1 15,0 0 5-15,0 0-6 16,-2 0 0-16,-1 0 0 15,1 5 17-15,2 1-17 16,-1 5 0-16,1-2 0 16,0 4 12-16,0 2-2 0,0 4-10 15,0 0 11 1,0 1 6-16,0 0-6 16,0 3-11-16,0-1 3 15,0 2 5-15,0 0 9 0,0 0-17 16,0-2 0-16,0 0 21 15,0-2-11-15,0-2-10 16,0-1 0-16,0-3 17 16,0-4-5-16,0-2-11 15,0-2 4-15,0-3 12 16,1 0-12-16,1-3-5 16,-2 3 0-16,0-3-11 15,0 0 15-15,0 0-4 16,0 0 3-16,3 0 16 15,-3 0-32-15,0-5 13 16,0-5-167-16,0-1-59 16,-12-2-315-16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6:05:21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708 143 24575,'402'0'0,"-395"1"0,1-1 0,-1 1 0,0 0 0,10 3 0,-16-4 0,-1 0 0,1 0 0,-1 0 0,1 0 0,-1 0 0,0 1 0,1-1 0,-1 0 0,1 0 0,-1 1 0,1-1 0,-1 0 0,0 0 0,1 1 0,-1-1 0,0 0 0,1 1 0,-1-1 0,0 1 0,1-1 0,-1 0 0,0 1 0,0-1 0,1 1 0,-1-1 0,0 1 0,0-1 0,0 1 0,0 0 0,-1 0 0,0 1 0,1-1 0,-1 0 0,0 0 0,0-1 0,0 1 0,0 0 0,0 0 0,0 0 0,0 0 0,0-1 0,0 1 0,0-1 0,0 1 0,-1-1 0,0 1 0,-116 49 0,90-40 0,-53 13 0,-11 3 0,55-14 0,26-9 0,1 0 0,-1 1 0,1 1 0,-13 6 0,20-9 0,-1 1 0,1-1 0,0 1 0,0 0 0,0-1 0,0 1 0,1 1 0,-1-1 0,1 0 0,0 1 0,0-1 0,0 1 0,0 0 0,1-1 0,-3 8 0,0 16 0,0 0 0,1 0 0,2 1 0,1-1 0,4 36 0,0 14 0,-5-62 0,1-9 0,0-1 0,0 0 0,0 0 0,0 0 0,2 9 0,-1-13 0,-1 0 0,1 1 0,-1-1 0,1 0 0,0 1 0,0-1 0,-1 0 0,1 0 0,0 1 0,0-1 0,0 0 0,0 0 0,0 0 0,1 0 0,-1 0 0,0-1 0,0 1 0,1 0 0,-1-1 0,0 1 0,1 0 0,-1-1 0,1 0 0,2 1 0,19 3 0,0-2 0,42-1 0,-35-2 0,1650-6 0,-1036-10 0,-406 9 0,-83 3 0,25-7 0,55-2 0,466 14 0,-326 1 0,-346 0 0,54 11 0,1 0 0,-22-8 0,0 3 0,88 21 0,-116-20 0,44 4 0,32 7 0,41 21 0,-148-39 0,0 0 0,0 0 0,0 0 0,0-1 0,0 1 0,0-1 0,0 0 0,0 0 0,0 0 0,5 0 0,-6-1 0,-1 0 0,1 0 0,-1 1 0,1-1 0,-1 0 0,1 0 0,-1 0 0,0 0 0,0-1 0,0 1 0,0 0 0,0 0 0,0-1 0,0 1 0,0-1 0,0 1 0,0-1 0,-1 1 0,1-1 0,-1 1 0,1-4 0,5-24 0,-1 0 0,-1 0 0,-2 0 0,-1 0 0,-3-31 0,1 17 0,0-34 0,3 1 0,23-149 0,-1 113 0,-24 111 0,0-1 0,1 1 0,-1-1 0,0 1 0,0-1 0,0 1 0,0-1 0,0 1 0,-1 0 0,1-1 0,0 1 0,-1-1 0,1 1 0,-1 0 0,1-1 0,-1 1 0,0 0 0,1-1 0,-1 1 0,0 0 0,0 0 0,0 0 0,0 0 0,0 0 0,0 0 0,0 0 0,0 0 0,-1 0 0,-1-1 0,-2 0 0,-1 0 0,1 0 0,-1 1 0,0 0 0,0 0 0,-7 0 0,-242-6 0,172 8 0,-3998 6 0,2851-7 0,1184 0 0,0 3 0,1 2 0,-1 2 0,-75 21 0,110-22 0,15-1 0,28 4 0,-22-7 0,447 62-2,-304-48-160,151 19-706,1070 101-2260,996-76 3172,-1732-78 4072,-217-14-4116,-383 30 0,-23 2 0,1-1 0,-1-1 0,21-4 0,-31 2 0,-13 1 0,-26-2 0,-217-2 0,223 7 0,-221-1-164,-90 9-655,-2264 38-5079,1263-45 3206,769-2 3903,129 0 2246,575 2-1491,691 36-744,4 27-3219,-374-28 1155,790 46 543,7-60 170,-962-25 4370,143 3-3518,-145 1-703,-279-1-20,5-1 0,0 2 0,1-1 0,20 5 0,-33-5 0,0 0 0,0 1 0,-1-1 0,1 0 0,0 0 0,0 0 0,0 1 0,-1-1 0,1 0 0,0 1 0,-1-1 0,1 0 0,0 1 0,0-1 0,-1 1 0,1-1 0,-1 1 0,1 0 0,-1-1 0,1 1 0,-1-1 0,1 1 0,-1 0 0,1 0 0,0 1 0,-2-1 0,1 0 0,-1 1 0,1-1 0,-1 0 0,0 0 0,0 0 0,1 1 0,-1-1 0,0 0 0,0 0 0,0 0 0,0 0 0,0 0 0,0-1 0,0 1 0,-1 0 0,1 0 0,-1 0 0,-25 14 0,0-1 0,-1-2 0,-38 13 0,48-18 0,-737 229-690,-11-41 0,298-89 690,458-104 0,15-1 0,23-4 0,99-18 696,175-53 0,-228 54-856,789-253-581,-780 240 741,-80 32 0,-1 0 0,0 0 0,0 0 0,1-1 0,-1 1 0,0-1 0,0 0 0,2-2 0,-4 4 0,0-1 0,1 1 0,-1 0 0,0 0 0,0-1 0,0 1 0,0 0 0,0 0 0,0-1 0,1 1 0,-1 0 0,0-1 0,0 1 0,0 0 0,0-1 0,0 1 0,0 0 0,0 0 0,0-1 0,0 1 0,-1 0 0,1-1 0,0 1 0,0 0 0,0 0 0,0-1 0,0 1 0,0 0 0,-1 0 0,1-1 0,0 1 0,0 0 0,0 0 0,-1-1 0,1 1 0,0 0 0,0 0 0,-1 0 0,1-1 0,-6-1 0,1 0 0,0 0 0,-1 1 0,0-1 0,1 1 0,-11 0 0,-114-9-4,-142 8 0,147 3-152,-193 2-741,-179 0 1184,399-7-176,61-3-111,37 7 0,0 0 0,0 0 0,0 0 0,-1 0 0,1 0 0,0 0 0,0 0 0,-1 0 0,1 0 0,0 0 0,0 0 0,0 0 0,-1-1 0,1 1 0,0 0 0,0 0 0,0 0 0,0 0 0,-1 0 0,1-1 0,0 1 0,0 0 0,0 0 0,0 0 0,0-1 0,0 1 0,0 0 0,0 0 0,-1 0 0,1-1 0,0 1 0,0 0 0,0 0 0,0-1 0,0 1 0,0 0 0,0 0 0,0-1 0,17-7 0,48-6 0,1 1 0,83-3 0,-84 10 0,144-11 843,43-4-1710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2:39.2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5471 14826 300 0,'0'0'34'0,"0"0"26"15,0 0-22-15,0 0 16 16,0 0 42-16,0 0-70 16,0 0 37-16,0 0-11 15,-6-43-45-15,6 40 83 16,-2 3-41-16,2 0-32 15,0 0 14-15,0 0-8 0,0 0-23 16,0 0 0 0,0 0 17-16,0 3-29 0,2 5 12 15,10 1 0-15,1 0-17 16,2 3 38-16,1 0-21 16,4 2 0-16,-2 1 22 15,4-2-30-15,5 0 8 16,0-4 0-16,1-4-20 15,2 2 36-15,1 0-16 16,0-2 0-16,2-1 14 16,0 0-18-16,0 0 4 15,-2 1 0-15,1-2-22 16,-4-1 35-16,5 2-13 0,0-1 0 16,-2-3 21-16,3 2-31 15,1 1 10-15,-2-2 0 16,2 1-18-16,1-1 27 15,0-1-9-15,1 0 0 16,5 0 19-16,-2 0-28 16,-1 0 9-16,4 0 0 15,-1 0-10-15,0 0 19 16,1 0-9-16,-1 0 0 16,1 0 18-16,2 0-28 15,2 0 10-15,4 0 0 16,6 0-10-16,1 0 16 15,3 0-6-15,-3 0 0 16,-1 0 15-16,1 0-22 16,0 0 7-16,2 0 0 15,1-1-19-15,-1-2 22 0,2 0-3 16,1 1 0-16,1 2 20 16,2 0-28-16,0 0 8 15,-1 0 0-15,2 0-12 16,-1 0 19-16,1 0-7 15,6 0 0-15,3 0 21 16,-1 0-33-16,1-3 12 16,-3 1 0-16,3-2-10 15,2-1 10-15,1-2 0 16,0 1-9-16,1 1 27 16,-2 0-18-16,1 3 0 0,1-2 3 15,-1 1-11-15,1 1 8 16,0 1 0-16,5 1-3 15,2 0 13-15,2-1-10 16,-1 1 0-16,-1-1 5 16,-2 1-15-16,-2 0 10 15,5 0 0-15,-4 0-6 16,-1 0 7-16,1 0-1 16,-5 0 0-16,-2 0 17 15,-3 0-25-15,-2 2 8 16,0 1 0-16,4 0-9 15,2-2 14-15,-4 0-5 16,-2 1 0-16,-5-2 14 16,-1 0-27-16,2 0 13 0,-1 0 0 15,2 0-14-15,0 0 26 16,1 0-12-16,4 2 0 16,4 3 14-16,-2-1-25 15,0 0 11-15,-1 3 0 16,-1 1-9-16,2-2 18 15,2 3-9-15,-2-3 0 16,-2-1 22-16,-3 0-34 16,-1-2 12-16,-2-2 0 15,-4 0-21-15,-3-1 31 16,-8 0-10-16,-4 0 0 16,-9 0 18-16,-8 2-29 0,-10 1 11 15,-7-1 0-15,-8 2-24 16,-4-1 19-16,-3 0 0 15,0 1-30-15,0-1-126 16,0-3-124-16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3:06.03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3432 8026 608 0,'0'0'148'0,"0"0"-109"16,0 0-38-16,0 0 45 16,0 0 79-16,0 0-95 15,0 0-12-15,0 0-18 16,-6-6 9-16,6 6-16 16,6 0 7-16,10 0 0 0,7 0 22 15,5 0-16 1,8 0-4-16,4 0 10 0,2 0 9 15,2 0-21-15,0 0 0 16,-2 0 8-16,-2 0-2 16,-9 0-6-16,-4 0-56 15,-12 0-73-15,-9 0-30 16,-6 0-122-16</inkml:trace>
  <inkml:trace contextRef="#ctx0" brushRef="#br0" timeOffset="276.6701">3560 8199 491 0,'0'0'77'0,"0"0"-65"16,0 0 0-16,0 0 27 15,0 0 25-15,0 0 6 16,64 12-62-16,-34-10 57 15,3-2-30-15,1 0-31 16,-1 0 38-16,0 0-42 16,-2 0 0-16,-1-5-8 15,-2-4 22-15,-5 3-14 16,-1-2 0-16,-4-4-13 16,-6 0 11-16,-6-1-117 15,-6-4-65-15,0-2-199 0</inkml:trace>
  <inkml:trace contextRef="#ctx0" brushRef="#br0" timeOffset="718.5162">3736 7803 607 0,'0'0'101'0,"0"0"-91"0,0 0 81 15,0 0 9-15,0 0-87 16,0 0 21-16,0 0-34 16,6-1 0-16,13 3-15 15,7 11 20-15,2 0-5 16,5 4 0-16,-2 1 21 15,-1 3-22-15,0 1 1 16,-2 5 0-16,-5 2-15 16,-1 2 27-16,-6 6-12 15,-4 1 0-15,-7 6 17 16,-5 3 22-16,0-1-20 16,0-3 5-16,-15 0 33 15,-6-4-41-15,-4-3-3 16,-5-1 1-16,0-7 12 15,0-1-19-15,-1-2-7 16,3-1-8-16,2-3-8 0,10-9-84 16,5-12-133-16,4 0-430 15</inkml:trace>
  <inkml:trace contextRef="#ctx0" brushRef="#br0" timeOffset="2952.2113">3745 10456 357 0,'0'0'259'16,"0"0"-222"-16,0 0-37 16,0 0 21-16,0 0 6 15,0 0-25-15,7 8 6 16,10-5 81-16,10-1-59 16,4-2 51-16,2 0-45 15,4 0-17-15,2 0-4 16,0 0-15-16,-2 0 0 0,-4 0-17 15,-3 0-16-15,-5 0-90 16,-13 1-65-16,-5 7-184 16</inkml:trace>
  <inkml:trace contextRef="#ctx0" brushRef="#br0" timeOffset="3179.0992">3873 10730 445 0,'0'0'8'16,"0"0"4"-16,0 0 14 0,0 0 15 15,0 0 69-15,0 0-70 16,81 19-11-16,-51-19 1 16,-2 0-4-16,0 0-13 15,-1 0-13-15,-3-5 0 16,0-4-22-16,-6-5 0 15,-5-1-121-15,-7-5-149 16</inkml:trace>
  <inkml:trace contextRef="#ctx0" brushRef="#br0" timeOffset="3583.2993">3964 10240 592 0,'0'0'94'0,"0"0"-88"16,0 0 26-16,0 0 24 15,0 0-48-15,0 0 28 16,36-4-32-16,-8 4-4 15,-1 12 5-15,3 1 8 16,0 7-13-16,-3 7 0 0,1 4 13 16,-4 6-15-1,-5 5 2-15,-10-1 0 0,-6 4-10 16,-3 0 27 0,0 2-17-16,-16 0 0 0,-8 0 14 15,-1-2-19-15,-1-5 5 16,-2-5 0-16,4-2-7 15,0-4 15-15,2-2-16 16,3-6-1-16,2-8-192 16,2-8-370-16</inkml:trace>
  <inkml:trace contextRef="#ctx0" brushRef="#br0" timeOffset="9552.2063">16461 17116 522 0,'0'0'18'16,"0"0"-7"-16,83 2 7 0,-32 0-10 16,10 1 104-16,15-3-101 15,18 0 33-15,16 3-20 16,10-1-17-16,7 2 6 16,-1-3-4-16,1 1-9 15,0 0 0-15,-9 3-1 16,-9-1-3-16,-20-2-131 15,-19-2-300-15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3:54.07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23131 10453 434 0,'0'0'168'16,"0"0"-80"-16,0 0 24 15,0 0-18-15,0 0 63 16,0 0-91-16,0 0-37 16,0 0 54-16,0 0-69 0,-82 4-3 15,76 6 23-15,2-1-12 16,1-1 1-16,3 1-23 16,0-2 2-16,0-2 5 15,0 0 7-15,4-5-14 16,8 0 0-16,3 0 27 15,-5-5-15-15,1-8-12 16,-8-1 3-16,-2 3-14 16,-1-1 11-16,0 4 0 15,0 1-3-15,-3 4 36 16,-7 3-44-16,2 0 11 16,-1 0 0-16,5 2-14 15,0 8 14-15,4 2 0 0,0 3-34 16,0-1-169-1,14-4-138-15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4:08.18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24588 1202 507 0,'0'0'45'0,"0"0"52"0,0 0 0 16,0 0-52-16,0 0 86 15,0 0-72-15,0 0 3 16,-16-45 1-16,12 43-57 16,-5 0 32-16,-4-3-38 15,-4 1 0-15,-6 0 21 16,-5-1-21-16,-5-1 1 16,-1 0 20-16,0-2-20 15,-1-2-1-15,-2 0 31 16,-6-3-24-16,-4-1 21 15,-6 2-28-15,-5 0 0 16,-8 2-9-16,-10 2 19 0,-5 0-10 16,-5 2 0-16,-2 0 7 15,-2-2 3-15,4 5-10 16,-1-3 2-16,-1 3-12 16,2-2 28-16,-5 2-18 15,0-3 0-15,3 1 8 16,0 0-11-16,0 1 3 15,-2-1-2-15,-1 4-17 16,-3-1 33-16,-3 2-14 16,-4 0 0-16,3 0 9 15,-3 0-8-15,-3 0-1 16,1 2 0-16,-2 4-10 0,3-2 6 16,-1-1 4-16,-3 2 0 15,-1 1 9-15,-5-1-9 16,-4 3 0-16,-1 1 3 15,-2 2-13-15,-3 2 19 16,-1-3-9-16,-2 4 0 16,-3-1 8-16,1 1-13 15,0-2 5-15,-4-1 0 16,1 2-15-16,0 1 18 16,-1 0-3-16,0 2 3 15,1 1 1-15,-3 0-7 16,2 2 3-16,-3 2 0 15,-6 4-6-15,-7-1 18 16,4 2-12-16,0 2 0 0,1 1 9 16,6 0-8-16,1 2-1 15,2-2 0-15,3-2-17 16,-2-1 35-16,-1 3-18 16,0 0 0-16,3 2 2 15,2 3-2-15,1-2 2 16,6 0 3-16,0-1-10 15,5-1 8-15,-2 3-3 16,1-4 0-16,-3 4 8 16,0-2-8-16,6 2 0 15,4-2 9-15,-1 3-17 16,8-1 10-16,-2 3-2 16,6 0 0-16,5-1 20 0,2 4-21 15,1-3 1-15,-2 3 0 16,2-2-9-16,2 1 17 15,1 4-8-15,4 0 0 16,6 0 18-16,1 1-13 16,5-1-5-16,1-1 0 15,-4 0-12-15,5-5 14 16,4 1-2-16,5-4 0 16,3-2 21-16,4 1-28 15,-1 0 7-15,3 2 0 16,3-5-6-16,3 1 6 15,4-2 0-15,4 0-3 16,5-3 23-16,5-1-24 16,3-3 4-16,3 1 0 0,2-4-10 15,4-2 10-15,1 0 0 16,3-2-2-16,3 1 8 16,-1-1-10-16,1-2 4 15,1 5 0-15,-1-3-8 16,-1 1 9-16,1 2-1 15,0-3 0-15,-3 4 14 16,0-3-14-16,-3 2 0 16,0 2 9-16,-4 0-27 15,2 2 19-15,0 1-1 16,0-1 2-16,2-1 18 0,2-5-20 16,1 1 0-1,4-5-4-15,2-2-5 16,2-1 9-16,1-2 0 0,0-3-1 15,2 0 9-15,1-1-12 16,-3 0 4-16,0 0 0 16,-2 3-3-16,-1 0 3 15,3 2 0-15,-2 0-7 16,0 1 10-16,0 1-14 16,1-4 6-16,1 1-112 15,-2-4 28-15,1-2-228 16,-1 0-212-16</inkml:trace>
  <inkml:trace contextRef="#ctx0" brushRef="#br0" timeOffset="504.2177">13114 3074 738 0,'0'0'34'15,"0"0"18"-15,0 0-46 0,0 0 8 16,0 0-14 0,0 0 15-16,-8 39-15 0,6-8 0 15,2 3 0-15,-3 2 44 16,-1 5-16-16,1 1 49 15,-1 2-18-15,2-4-52 16,-1 1 36-16,2-1-32 16,-1 0-6-16,2 1 11 15,0 4 3-15,0 2-9 16,0-1-1-16,0 0 8 16,0-6 1-16,0-2-18 15,8-8 0-15,2-5-1 16,-1-5 16-16,3-8-15 15,4-1 0-15,1-8 16 16,5-3 3-16,7 0 24 16,6-9-17-16,11-13 21 15,11-5-43-15,12-7 14 0,19-6-18 16,15-7 9-16,16-4-7 16,8 0-2-16,4 3-20 15,-4 8 1-15,-6 6-198 16,-12 2-175-16</inkml:trace>
  <inkml:trace contextRef="#ctx0" brushRef="#br1" timeOffset="10807.0082">29873 239 891 0,'0'0'99'16,"0"0"-92"-16,0 0 18 16,0 0 19-16,0 0 44 15,0 0-74-15,0 0-6 16,88 0 6-16,-63 0-14 15,-2 0-14-15,-7 0-5 0,0 0-154 16,-7 0-82-16,-5 0-51 16,-4 0-20-16</inkml:trace>
  <inkml:trace contextRef="#ctx0" brushRef="#br1" timeOffset="11011.8842">30040 235 511 0,'0'0'179'16,"0"0"-115"-16,0 0 11 15,0 0 18-15,0 0-57 16,0 0 1-16,-10 36 23 16,8-5-15-16,-2 5 27 15,1-2-53-15,0-4 4 16,-2-2-6-16,4-8 2 16,-2-2-17-16,0-5-2 15,1-4-15-15,2-1-6 0,0-5-101 16,2-3-176-1,16 0-156-15</inkml:trace>
  <inkml:trace contextRef="#ctx0" brushRef="#br1" timeOffset="11542.2821">30177 440 565 0,'0'0'114'16,"0"0"-103"-16,0 0 32 0,0 0 30 15,0 0-20 1,0 0-31-16,-34 30-2 0,34-27-30 16,0 0 10-16,5-2-32 15,9-1 32-15,1 0-32 16,5 0 2-16,-7-9-21 16,-1-3 19-16,-8 4 32 15,-4 0 0-15,0 2 5 16,0 2 13-16,-8 2-18 15,-7 2 19-15,0 0-13 16,1 0 12-16,7 0 0 16,1 0-3-16,3 0-4 15,2 0 29-15,-1 2-36 16,2 1-3-16,0 1-1 16,0 3 0-16,2 2-9 0,11-2 9 15,2-2 0 1,4 0 6-16,0-2 2 0,1-3-8 15,-1 0 0-15,2 0 10 16,-3 0-4-16,-3-12-6 16,-5-1 0-16,-3 4-2 15,-4-3-21-15,-3-2 9 16,0 2 14-16,0-3-20 16,0 7 17-16,0-1 3 15,0 5-8-15,0 4-12 16,0 0 12-16,0 0-19 15,0 0-42-15,0 2-95 0,0 3 11 16,0 1-206 0</inkml:trace>
  <inkml:trace contextRef="#ctx0" brushRef="#br1" timeOffset="12567.1454">30365 398 609 0,'0'0'87'0,"0"0"-43"0,0 0 7 16,0 0-38-16,82-33 48 16,-55 25-54-16,3-5-4 15,0-4-3-15,-5 0 14 16,-2 1-11-16,-6-1-3 15,-6 6 7-15,-4 3 20 16,-5-1 43-16,-2 5 0 16,0 3-29-16,-9 1-18 15,-8 0-5-15,-3 0-18 16,-3 3 8-16,2 8-8 16,2 3 0-16,5 2 0 15,3 2-10-15,3 2 13 16,4 2-3-16,2-1 0 15,2-1 5-15,0-3-22 16,0-6 17-16,9-5 0 16,4-5-10-16,2-1-1 0,3 0 11 15,0-4-2-15,2-10 3 16,0-3-2-16,-3-3-35 16,-5-5 4-16,0 4 17 15,-6 3 30-15,-5 7-13 16,-1 11 8-16,0 0 13 15,0 0-45-15,0 0 22 16,0 16 0-16,-6 12-8 16,-1 3 19-16,-2-2-11 15,0 0 0-15,0-3 14 16,-1-3-10-16,2-6-4 16,-1-1 0-16,3-6-1 15,1-3 8-15,3-6-7 16,2-1 0-16,0 0 17 15,0 0-22-15,16-13 5 0,8-8 0 16,6 1-7-16,4 0-31 16,0 6-110-16,-1 2-24 15,-3 1-436-15</inkml:trace>
  <inkml:trace contextRef="#ctx0" brushRef="#br1" timeOffset="12693.1105">30923 476 685 0,'0'0'348'0,"0"0"-266"16,0 0-79-16,0 0-3 15,0 0-342-15</inkml:trace>
  <inkml:trace contextRef="#ctx0" brushRef="#br1" timeOffset="22935.0488">26014 1102 305 0,'0'0'136'0,"0"0"-81"0,0 0-10 15,0 0 43-15,0 0-36 16,0 0-31-16,0 0 15 15,0 0-24-15,0 0 9 16,0 0 17-16,0 0-35 16,0 0 33-16,0 0-7 15,0 0-25-15,0 0 33 16,0 0-29-16,0 1-1 0,0-1 1 16,0 4 10-16,3 1-4 15,3-1-8-15,0 1 8 16,0 1-1-16,2 1-13 15,-4-3 0-15,4 2 3 16,-1-2 8-16,0 1-11 16,1-3 0-16,1 0 13 15,1 1 0-15,-1-3-5 16,3 0-5-16,2 0 19 16,-2 0-12-16,2 0-1 15,0 0-9-15,-1 0 11 16,-1 0-17-16,-1 0 6 15,-1 0 0-15,-2 0-12 16,-1 0-106-16,1 0-45 16,-1-3-106-16</inkml:trace>
  <inkml:trace contextRef="#ctx0" brushRef="#br1" timeOffset="24998.3048">25952 1564 330 0,'0'0'146'0,"0"0"-97"16,0 0 15-16,0 0-14 0,0 0 38 16,0 0-34-16,0 0-42 15,-6-7 16-15,6 7-15 16,0 0-8-16,0 0 9 16,0 0 6-16,0 0-15 15,6 5 22-15,0 2-21 16,0 3 29-16,1-2-35 15,2 1 4-15,-2-1 15 16,3-4-9-16,1-2-10 16,0-2 33-16,-1 0-30 15,5 0 24-15,3 0-26 16,-3 0 8-16,3-3-4 0,-3-3-5 16,-2 1-39-1,-4 2-81-15,-1 0-56 0,-7 3-27 16</inkml:trace>
  <inkml:trace contextRef="#ctx0" brushRef="#br1" timeOffset="62332.9191">26551 2929 391 0,'0'0'44'0,"0"0"-18"15,0 0 78-15,0 0-45 16,0 0-12-16,0 0-26 16,0 0-7-16,0 0 7 15,0 0-8-15,0 0-7 16,108-29 28-16,-75 29-30 16,4 0 1-16,3 0 10 15,5 0 2-15,4 0-12 16,5 0-5-16,1 0 4 15,0 0-12-15,-3 0 14 16,-7 0-6-16,-14 2 0 16,-8 5-86-16,-11 1-32 0,-11-1-63 15,-1-2-144-15</inkml:trace>
  <inkml:trace contextRef="#ctx0" brushRef="#br1" timeOffset="63018.5916">26527 3481 394 0,'0'0'6'16,"0"0"21"-16,0 0 15 15,0 0 13-15,96 0 6 16,-62 0-59-16,9 0 19 16,4-1 9-16,6-1-24 15,10 0 19-15,7 1-25 16,3-1-21-16,-3 0-21 15,-7-2-201-15</inkml:trace>
  <inkml:trace contextRef="#ctx0" brushRef="#br1" timeOffset="77452.5902">2234 6280 327 0,'0'0'129'16,"0"0"-38"-16,0 0-51 15,0 0-9-15,0 0 40 16,0 0-71-16,0 0 32 16,-6-3-29-16,6 3 18 15,0 0-18-15,0 0-3 0,0 0 0 16,-6 0-15 0,0 6 27-16,-3 6-12 0,2 0 0 15,1 2 11-15,-2 1-14 16,2 4 3-16,-3 0 0 15,-1-1 12-15,4-1-12 16,-3-1 0-16,0 1 0 16,2 5 20-16,-7 5-24 15,1-1 6-15,-1 4-2 16,-5 1 34-16,5 2-33 16,-3 1 9-16,0-2-8 15,2 2 25-15,0-2-32 16,-4 4 5-16,7-2 0 15,-3-1-12-15,0 1 31 16,0 0-19-16,2 5 0 0,-5 2 7 16,6 2-17-16,-3 2 10 15,0 0 0-15,5-2-5 16,-1-3 4-16,1 0 1 16,-5 1 0-16,-2 1 18 15,1 3-27-15,-2 4 9 16,3 2 0-16,2 0-11 15,-5-1 20-15,4-1-9 16,1 1 0-16,-2-3 11 16,5 2-16-16,-1 1 5 15,2 1 0-15,-2-1-10 16,0 3 13-16,5 0-3 0,-4 1 0 16,1 5 7-16,0 3-7 15,-3-1 0-15,6 2 3 16,-2-5 0-16,4-1-3 15,-1 2 0-15,2-1-13 16,-1 0 22-16,1 1-9 16,0-3 0-16,0-2 4 15,0 1-2-15,0-1-2 16,-3 2 0-16,-1 0-15 16,5-1 22-16,-4 3-7 15,2 1 0-15,-2 2 9 16,0 3-13-16,1 2 4 15,-2 1 0-15,1-4-12 16,1-1 25-16,-1 0-13 16,3 0 0-16,-2-2 9 0,3 1-10 15,-1-2 1-15,0-3 0 16,0 2-12-16,-3-1 27 16,3 2-15-16,0 1 0 15,0-4 1-15,-1 0-4 16,1 1 3-16,1 1 0 15,2 6-6-15,0-2 11 16,0 2-5-16,-1-5 0 16,1-2 13-16,0 2-19 15,0 2 6-15,-2-1 0 16,2 4-11-16,-3-2 19 16,0-1-8-16,-1 2 0 0,-1 0 16 15,-1 0-21-15,2 0 5 16,1 2 0-16,0 1-20 15,0 6 39-15,-3 4-19 16,0 3 0-16,-1 3 6 16,1-3-12-16,1 0 6 15,-1 3 0-15,3-1-11 16,0-2 25-16,-3-3-14 16,2-3 0-16,2 0 23 15,2-2-25-15,0 0 2 16,0-2 0-16,0 3 5 15,0 1-5-15,6-3 0 16,0-3 0-16,0-6 22 16,3-4-24-16,-1 2 2 15,0-6 0-15,0 2-11 0,-2-4 11 16,4-2 0-16,-1-5-2 16,-1-1 17-16,-1-2-25 15,2-2 10-15,-3 1 0 16,3-2-7-16,-1-2 9 15,-1 0-2-15,-3 1 0 16,2 1 15-16,-4-1-15 16,4-1 0-16,-3 2 12 15,4-1-3-15,-2 1 1 16,-1 2-10-16,-1 0 19 0,0-1-8 16,2-3 11-16,-1 3-22 15,1 0 0-15,2-1 14 16,-4 1-1-1,0 2-13-15,0 0 0 0,0 1 29 16,2 0-31-16,-1 0 2 16,2-3 0-16,1 0-10 15,-2 2 14-15,1-2-4 16,4 1 0-16,-1 2 22 16,-1 0-27-16,1 0 5 15,1 2 0-15,-4-1-12 16,5-1 17-16,-3-3-5 15,0 1 0-15,1-3 21 0,-3-6-30 16,4 4 9 0,2-6 0-16,-1-3-10 0,2 0 12 15,-4-2-2-15,2-4 0 16,-3-1 14-16,0 1-14 16,-5-1 0-16,3-4 2 15,-3-3-8-15,1-3 6 16,-1-3 0-16,-3-1 0 15,6-4 10-15,-3 2-10 16,0-3 0-16,0 0-25 16,-3 0-18-16,5 3-114 15,-2-3-2-15,0 0-97 16</inkml:trace>
  <inkml:trace contextRef="#ctx0" brushRef="#br1" timeOffset="82619.9942">28252 4110 233 0,'0'0'139'0,"0"0"-94"0,0 0-42 15,0 0 92-15,0 0-47 16,0 0-9-16,0 0 47 16,0 0-66-16,0 0 43 15,0 0-5-15,0 0-25 16,0 0 53-16,0-1-61 15,0-1-23-15,0 1 65 16,0 1-56-16,0 0 9 16,0 0-12-16,0 0 27 0,4 0-38 15,7 0 3 1,5 0 0-16,2 0-18 0,3 0 28 16,3 0-10-16,1 0 0 15,-1 0 21-15,4 3-25 16,1 0 4-16,1-1 0 15,-1 1-15-15,4-3 19 16,-3 0-4-16,-2 0 0 16,-2 0 16-16,-6 0-16 15,-1 0 0-15,-2 0 0 16,-2-5-4-16,2 0 11 16,-4 3-7-16,0-1 7 15,-1 1 16-15,-1 2-21 16,-1-1-2-16,-2 0 13 15,-4-1-15-15,1 2 2 16,-1 0 0-16,-1-1-3 16,0 1 11-16,0-2-8 0,2 1 0 15,-1 1 9-15,-1 0-14 16,4 0 5-16,-2 0 0 16,-2 0-9-16,0 0-80 15,-2-4-127-15,-1-2-169 16</inkml:trace>
  <inkml:trace contextRef="#ctx0" brushRef="#br1" timeOffset="95593.5897">27663 4001 141 0,'0'0'96'0,"0"0"-72"16,0 0 8-16,0 0 24 15,0 0-11-15,0 0-2 16,0 0-7-16,0-1-28 15,0 0 40-15,0 1-28 16,0 0 7-16,0 0 39 16,0 0-59-16,0 0 44 15,0 0-18-15,0 0-13 16,0 0 35-16,0 0-34 16,0 0 12-16,0 0 1 15,0 0-24-15,1 0-9 16,6 0 1-16,-1 0 11 0,6 0-7 15,3 0-5-15,0 0-1 16,6 0 8-16,0 0 8 16,1 0-16-16,7 2 0 15,1 1 17 1,1 1-13-16,-1-2-4 0,1 0 0 16,-3-1-12-16,1 0 23 15,-1 1-11-15,-1-2 0 16,-2 0 10-16,-1 0-11 15,-1 0 1-15,0 0 0 16,-2 0-2-16,-3 0 15 16,-2 0-13-16,-2 0 0 15,-1 0 21-15,-2 0-26 16,-2 0 8-16,3 0-3 16,-6 0 3-16,-2 0 11 0,-2 0-14 15,-1 0 0-15,1 0 9 16,-1 0-12-16,1 0 3 15,-1 0 0-15,-1 0-8 16,0 0 13-16,0 0-5 16,0 0 0-16,0 0 16 15,0 0-29-15,0 0 13 16,0 1-57-16,0-1-163 16,0 0-294-16</inkml:trace>
  <inkml:trace contextRef="#ctx0" brushRef="#br1" timeOffset="131718.8652">11922 17607 453 0,'0'0'10'0,"0"0"-5"0,-112 0 32 16,81 5 18-16,8-2 108 16,10-3-57-16,7 0-78 15,6 2 20-15,0 2-45 16,16 1-2-16,26 0 83 15,22 0-67-15,27-4 21 16,28-1-13-16,20 0-9 16,21 0 6-16,13 0-22 15,6 0 0-15,3 0 6 16,-2 0 4-16,1 0-10 16,-1 0 0-16,-1 1 12 0,-6-1-18 15,-9 0 6 1,-18 0 0-16,-19 0-5 0,-21 0 16 15,-21 0-11 1,-22-2 0-16,-23-3 4 0,-22 3-8 16,-13 1 4-16,-5-1 0 15,0 2-13-15,-8 0-7 16,-23-2-160-16,-24-8-637 16</inkml:trace>
  <inkml:trace contextRef="#ctx0" brushRef="#br1" timeOffset="137774.1672">15983 7627 156 0,'0'0'285'15,"0"0"-264"-15,0 0-15 16,0 0 25-16,0 0 16 16,0 0 36-16,0 0-66 15,0 0 56-15,73 16-23 16,-52-16-2-16,0 0 5 16,2 0-11-16,0 0-33 15,-3 0 40-15,1-5-41 16,-4 1 3-16,-4 1-3 0,-7 0 9 15,-5 2-14-15,-1-1 35 16,0 1 3-16,0 0 38 16,-12-1-78-16,-7 2 3 15,-4 0-8-15,-1 0 9 16,2 0-5-16,7 0 0 16,2 0 10-16,7 3-8 15,3 0-2-15,3 2 0 16,0 3-5-16,0 0 1 15,0 1 4-15,12 0 4 16,7-1 4-16,3-3 3 16,3-3-9-16,-2-2-2 0,0 0 3 15,-4-3 11-15,-7-10-14 16,-5-1 0-16,-3-2-20 16,-4-1 12-16,0 2-33 15,-5 5 14-15,-7 7 3 16,-3 3-47-16,-2 6-21 15,-3 14-115-15,-1 4-265 16</inkml:trace>
  <inkml:trace contextRef="#ctx0" brushRef="#br1" timeOffset="138781.8656">10824 10767 396 0,'0'0'283'16,"0"0"-262"-16,0 0 10 16,0 0 80-16,0 0-53 15,0 0 32-15,-64 77-58 16,60-57-30-16,4-2 71 16,0-3-59-16,0-1-2 15,1-3-5-15,8-5 5 0,0-6-12 16,1 0 7-1,2 0 4-15,-1-9 18 0,-4-7-28 16,-1-1-1 0,-3 3 3-16,-3 3 24 0,0 3 21 15,-7 6-25-15,-10 2-9 16,-2 0-7-16,-5 4-7 16,3 9 0-16,2 2-1 15,5 4 1-15,7 2 0 16,7 0-1-16,0 7-51 15,10-2-131-15,8-2-343 16</inkml:trace>
  <inkml:trace contextRef="#ctx0" brushRef="#br1" timeOffset="139738.5222">11046 14224 723 0,'0'0'110'0,"0"0"-57"15,0 0 90-15,0 0-42 16,0 0-28-16,0 0 1 15,-1-20-69-15,1 20 0 16,-5 0-5-16,-2 10 12 0,-2 7-9 16,4 0-3-16,2-2 8 15,2-3 7-15,1-4-11 16,0-2-4-16,0-5 0 16,0-1 18-16,0 0-18 15,12-1 0-15,7-16 6 16,-1-3 15-16,-3-3-17 15,-9-2-4-15,-6 4 9 16,0 4 6-16,0 7-5 16,-1 4-10-16,-7 6 15 15,-5 0-24-15,-4 4 9 16,1 17 0-16,4 4-6 16,6 4-95-16,6-3-113 0,0-2-208 15</inkml:trace>
  <inkml:trace contextRef="#ctx0" brushRef="#br1" timeOffset="140714.7696">16541 12085 781 0,'0'0'73'0,"0"0"-17"0,0 0-55 16,0 0 28-16,0 0 21 15,0 0-28-15,-1 58 28 16,1-46-26-16,0 0-16 16,0-7 15-16,0-2-10 15,0-3-13-15,4 0 24 16,5-7-21-16,4-10 53 16,0-5-56-16,-4 0 9 15,-4 2 12-15,-5 5-14 16,0 5 18-16,0 3 30 15,-3 3-50-15,-10 4 15 16,-2 0-20-16,-6 14 3 16,2 6-7-16,2 7 4 15,6 4 0-15,9 2-8 0,2 4-171 16,0 0-182-16</inkml:trace>
  <inkml:trace contextRef="#ctx0" brushRef="#br1" timeOffset="141749.3851">16604 13278 706 0,'0'0'15'0,"0"0"24"15,0 0-21-15,0 0 102 16,0 0 1-16,0 0-105 16,-51 69 38-16,51-63-16 15,0-4-27-15,0-2 24 16,0 0-30-16,0 0 6 16,15-6 78-16,2-10-87 15,-1-3 9-15,-4 0-11 0,-6 1 26 16,-6-1-26-16,0 2 0 15,0 6 0-15,-6 3-4 16,-6 5 8-16,-4 3-4 16,-1 0 0-16,2 0 19 15,3 3-21-15,5 5 2 16,1 3 0-16,5 2-20 16,1 4 20-16,0 7-24 15,0 2-121-15,1-1-251 16</inkml:trace>
  <inkml:trace contextRef="#ctx0" brushRef="#br1" timeOffset="142620.2649">16960 16449 761 0,'0'0'93'0,"0"0"-42"15,0 0 72-15,0 0 11 16,0 0-53-16,0 0 9 16,-10-59-89-16,7 59 44 15,-1 0-37-15,-6 0 2 16,-3 12-10-16,-2 7 7 16,0 3-7-16,6 0 0 15,6 0 5-15,3-3-13 16,0-5 8-16,8-6 0 15,11-4 0-15,3-4 12 16,4 0-12-16,-1-9 0 0,-4-11 18 16,-7-2-17-16,-6 3-1 15,-8 2 0 1,0 8-16-16,-1 6 11 0,-20 3 3 16,-7 0-5-16,-10 9-90 15,-1 11-66-15,-2 0-323 16</inkml:trace>
  <inkml:trace contextRef="#ctx0" brushRef="#br1" timeOffset="148883.016">24433 6942 600 0,'0'0'149'16,"0"0"-77"-16,0 0 12 0,0 0 41 15,0 0-48 1,0 0-53-16,0 0-2 0,0-4-9 15,0 4-13-15,0 0 0 16,0 0 18-16,0 4-30 16,0 11 14-16,0 5-2 15,0-1 39-15,0 3-35 16,0 0 15-16,0 0-3 16,0-3-8-16,0-5 11 15,3-3-19-15,2-5 2 16,-4-3-8-16,1-3 23 15,2 0-5-15,5 0 39 16,5-6-30-16,5-14 21 16,2-5-42-16,3-6 0 15,0-2 1-15,4 0 4 0,0 2-5 16,0 4 0-16,-1 4 15 16,0 5-39-16,-1 2 3 15,1 0-108-15,-1 4-15 16,0 0-219-16</inkml:trace>
  <inkml:trace contextRef="#ctx0" brushRef="#br1" timeOffset="169985.7084">23995 6956 432 0,'0'0'97'15,"0"0"-50"-15,0 0-14 16,0 0 70-16,0 0-103 16,0 0 92-16,0 0-50 15,0 0-33-15,-20-71 46 16,31 64-44-16,3 2-6 0,3 2 21 15,5-1-3 1,7-1-19-16,4 3-4 0,2-4 25 16,6 2-34-16,3-3 9 15,7-1 0-15,6 1-6 16,10 0 20-16,3-1-14 16,2 1 0-16,1 1 21 15,-2 0-33-15,1-1 12 16,-2 5 0-16,-1 1-19 15,-5 1 28-15,-5 0-9 16,0-1 0-16,-1 1 18 16,0 0-25-16,1-2 7 15,1 2 0-15,0 0-12 16,-4 0 17-16,-2 0-5 16,-1 0 0-16,-3 0 22 15,-3 2-28-15,0 2 6 16,-5 3 0-16,1 0-21 0,-3 0 24 15,-2 0-3 1,-2-1 0-16,-1-1 18 0,-4 2-26 16,-1-5 8-16,0 0 0 15,-7 1-18-15,-2 0 26 16,-8-1-8-16,-1 0 0 16,-5 1 16-16,0 0-20 15,-3 1 4-15,0 3 0 16,-2 0-31-16,-2 3 38 15,0 2-7-15,0 5 0 16,0 2 26-16,0 3-39 0,0 7 13 16,-2 5 0-16,-2 4 4 15,1 7 8-15,0 5-12 16,-2 6 4-16,2 5 22 16,-1 1-12-16,1-1-14 15,0 3 9-15,0 3-15 16,3-2 13-16,0 7-7 15,0 1 0-15,0 2 28 16,0 4-32-16,0 0 4 16,0 3 0-16,0-4-4 15,1 1 9-15,1-4-5 16,1 0 0-16,-2-4 17 0,-1-5-17 16,0-4 0-1,0-3 5-15,0-2-12 0,0-2 7 16,0-2 0-16,-3 1-8 15,0-2 27-15,-1-2-19 16,1 0 0-16,-1 0 16 16,1 4-12-16,-2 2-4 15,1 2 0-15,-3-2 11 16,-1-1 7-16,0-2-17 16,-1-2 0-16,-2 3 15 15,0-1 4-15,-1 2-20 16,-1-4 0-16,2-2-2 15,2-3 18-15,-1 1-16 16,-1-2 0-16,1 2 10 16,-3 1-15-16,2 2 5 15,-1 0 0-15,5 4-1 16,-2 1 8-16,-2 3-7 16,2 1 0-16,0 1 4 0,2 1 0 15,-2-4-4-15,2-3 0 16,-3-8-14-16,3-5 18 15,0-2-4-15,-1-5 0 16,1-3 16-16,-1-7-27 16,-1-5 11-16,2-6 0 15,1-3-7-15,-2-5 18 16,3-3-11-16,-3 0 0 16,-1 0 10-16,-3-2-8 0,-1 0-2 15,-5 0 0 1,3 0-17-16,-4 0 29 0,-3 0-12 15,-3 0 0-15,-6 0 17 16,-5 0-29-16,-7 0 12 16,-8 0 0-16,-3 0-16 15,-5 0 19-15,-4 0-3 16,0 0 0-16,1-2 26 16,-5-2-46-16,0-1 20 15,-4-1 0-15,-1 4-13 16,1 0 30-16,1 1-17 15,-1 1 0-15,1 0 10 16,-4 0-10-16,-2 0 0 16,3 0 0-16,4 0-22 15,3 0 30-15,6 0-8 0,2 0 0 16,1 0 18-16,2-2-29 16,3 1 11-16,1 0 0 15,8-1-17-15,2 2 23 16,6 0-6-16,3-1 0 15,7 1 16-15,1 0-23 16,2 0 7-16,2 0 0 16,4 0-16-16,-2 0 23 15,4 0-7-15,0-2 0 16,0-1 18-16,3-1-18 16,1-1 0-16,3-2 0 15,1-3-17-15,0-2 36 0,0-5-19 16,2 0 0-16,1-3 26 15,1-1-39-15,1-1 13 16,-1 1 0-16,-1-2 0 16,0-3 2-16,0-3-2 15,0-2 21-15,3-2 2 16,0-6-15-16,0-1-8 16,0-3 4-16,0 4 8 15,0 2 2-15,4 4-14 16,2 4 1-16,-1-2 27 15,1 1-11-15,-1-2-17 16,2-1 0-16,0-1-15 16,4-4 26-16,1 3-11 15,0 0 0-15,2 1 25 16,0 0-39-16,0-1 14 0,-3 6 0 16,0-2-11-16,-2-1 25 15,1 1-14-15,-2-1 0 16,1-1 27-16,1-2-31 15,0-2 4-15,1 3 0 16,1-1-9-16,-2-2 21 16,1 2-12-16,-1-4 0 15,-1-2 21-15,-3-3-25 16,-1 1 4-16,-1-3 0 16,0 4-10-16,1-1 15 15,1 4-5-15,0-2 0 16,4-2 19-16,-1-1-26 15,0 1 7-15,1 1 0 16,-2-1-5-16,-3 0 5 0,-1-3 0 16,-2-1-9-16,-2-2 25 15,0 2-16-15,0 1 0 16,0-2 1-16,0 2-11 16,-3 1 10-16,0 1 0 15,0 2-2-15,0 1 1 16,1 1 1-16,-1 0 0 15,-1 0 17-15,-1 2-23 16,-1-3 6-16,2 4 0 16,-1 0-15-16,2 1 24 15,2 3-9-15,1 4 0 0,0 0 12 16,0 5-17-16,0 0 5 16,3 2 0-16,1 3-17 15,-1 1 29-15,0-2-12 16,-1-1 0-16,1-1 6 15,-2 1-14-15,1-3 8 16,1 4 0-16,1-1-15 16,-1 2 23-16,0-1-8 15,2 1 0-15,-1 1 20 16,-1 0-32-16,2-2 12 16,-2 3 0-16,-2-2-15 15,3 1 25-15,-1 2-10 0,-1 2 0 16,-1 3 16-1,1 1-22-15,-1-1 6 0,2-1 0 16,2-3-21-16,0-1 32 16,2 0-11-16,-1 0 0 15,0-1 19-15,1-1-31 16,1 1 12-16,-1-3 0 16,-1 1-16-16,-1 3 26 15,-1-1-10-15,-2 3 0 16,1-1 19-16,-2 2-34 15,2 2 15-15,0 2 0 16,-2-3-18-16,1-1 30 16,-1 1-12-16,2 0 0 15,-1 1 21-15,2 2-30 16,-1 0 9-16,-1-2 0 0,1 0-25 16,-3 1 39-16,2 0-14 15,-1 3 0-15,1-1 22 16,-1 4-36-16,2 1 14 15,-2 2 0-15,1-1-17 16,-2 1 25-16,0 1-8 16,0 0 0-16,0 0 16 15,0 0-24-15,0 0 8 16,0 0 0-16,1 0-21 16,1 0 31-16,2 0-10 15,4-2 0-15,5 2 20 16,4 0-32-16,3 0 12 0,4 0 0 15,0 0-17-15,6 0 28 16,-3 0-11-16,1 0 0 16,-2 0-12-16,-7 0-1 15,-1 0-3-15,-3 0-59 16,0 8 45-16,1 1-113 16,-1 5-52-16,-2-6-34 15,-5-5-411-15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7:29.73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13123 8415 188 0,'0'0'314'16,"0"0"-295"-16,0 0 50 15,0 0-10-15,0 0-6 16,0 0 23-16,0 0-71 16,0 0 14-16,28-44 23 15,-6 26-27-15,2 1 32 16,3-4-47-16,1 0 0 15,5-3 2-15,3-3 18 16,4-2-20-16,5-3 0 0,4 1 38 16,8 0-52-1,3-2 14-15,4 2 0 0,1 4-13 16,2 4 22-16,-1 6-9 16,0 0 0-16,-1 6 20 15,-1 2-30-15,1 0 10 16,-3 1 0-16,5 1-10 15,0-1 18-15,5 3-8 16,1 1 0-16,-1 0 12 16,-5 4-27-16,-1 0 15 15,-2 0 0-15,1 0-17 16,5 0 22-16,-1 0-5 16,1 0 0-16,0 0 19 15,-1 4-19-15,-2 5 0 16,-1 3 1-16,-4 1-22 0,-2 7 29 15,-5 4-8-15,-3 2 0 16,-3 6 18-16,-4 2-23 16,1 3 5-16,1 2 0 15,-5 0-16-15,2 0 18 16,-3 2-2-16,0 3 0 16,-1 1 16-16,1 4-18 15,3 4 2-15,-2 1 0 16,1 4-21-16,1 2 33 15,-7 0-12-15,1 2 0 16,-7 3 21-16,-3 3-28 16,-3 2 7-16,-2 5 0 15,-4 3-18-15,-2 6 26 16,0-2-8-16,-3 2 0 0,-1-3 17 16,-2 2-20-16,-2 1 3 15,1 0 0-15,-4-1-16 16,2-1 25-16,-2 2-9 15,-3 2 15-15,0 2 13 16,-3 5-14-16,0 3-14 16,0 6 12-16,0 0 1 15,-3 0-6-15,-2 2-7 16,-1 1 9-16,3-1 20 16,2 3-28-16,1-1-1 15,0 6 3-15,0 6 5 0,0 1-7 16,0 4-1-1,0 1 6-15,0-3 18 0,0-2-24 16,3-1 0-16,1 3 14 16,-1-2-18-16,-1 9 4 15,-2 0 0-15,1-3-5 16,1 1 11-16,1-6-6 16,1-5 0-16,-1-1 13 15,0-5-16-15,-2 0 3 16,2-2 0-16,-3 6-11 15,0 2 19-15,0-3-8 16,-4 2 0-16,-11-3 9 0,0-2-13 16,-3-4 4-1,2-5 0-15,-2-2-11 0,1-6 17 16,1 3-6-16,2 0 0 16,-2 0 11-16,0-2-21 15,1-1 10-15,-1-5 0 16,1-2-14-16,2-2 31 15,2-4-17-15,2-3 0 16,-3-3 17-16,3-4-27 16,0 1 10-16,1-4 0 15,1 0 9-15,1 0-4 16,2 2-5-16,-2 2 0 16,-2-1 21-16,-1-2-16 15,2-2-5-15,-2-1 0 16,-1-3-16-16,-1 0 26 0,-3-1-10 15,0-2 0-15,-3-2 15 16,1-1-21-16,-3-1 6 16,0-3 0-16,0 1-16 15,-1-2 26-15,1-2-10 16,-3-1 0-16,0 3 16 16,-2-2-24-16,-3 0 8 15,-2 5 0-15,-2-5-19 16,-2-1 27-16,-5-5-8 15,-1-3 0-15,0-2 18 16,-3-3-22-16,-1-2 4 16,1-1 0-16,-1-4-17 0,-2-3 20 15,-1-2-3 1,0-1 0-16,-3-4 18 0,1-2-22 16,-1-5 4-16,1-1 0 15,0-6-13-15,-1-1 24 16,1-2-11-16,0 0 0 15,2-8 8-15,-2-8-18 16,2-7 10-16,3-2 0 16,3-3-20-16,-2-3 27 15,2-2-7-15,-2 1 0 16,-3-1 6-16,0-2-13 16,-4-3 7-16,0-1 0 15,1-5-6-15,1-4 6 0,2-2 0 16,-1 1-3-1,-2 1 23-15,-3 0-30 0,-1 0 10 16,1-2 0-16,-1-3-13 16,-2 2 18-16,5-4-5 15,-5 1 0-15,1-1 13 16,1 1-22-16,-1-1 9 16,-4-3-4-16,5 0-16 15,-1 0-15-15,3-3 14 16,1-3-2-16,-1-7-62 15,2-5 54-15,-3-1-79 16,2-6-47-16,4-1-45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7:35.6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9279 7603 600 0,'0'0'123'0,"0"0"-75"15,0 0-1-15,0 0 162 16,0 0-83-16,0 0-85 16,0 0-40-16,-9 1 20 0,9-1-7 15,0 0-6-15,0 0 8 16,12 0-2-16,7 0 28 15,10 0-25-15,2 0-17 16,6 0 12-16,-4 0-3 16,0 0-9-16,-4 0 0 15,0 0 5-15,-5 0-9 16,-3-5 4-16,-7 2 0 16,-3 0-9-16,-5 0-51 15,-1 2-26-15,-2 1-41 16,-3 0-146-16,0 0-174 15</inkml:trace>
  <inkml:trace contextRef="#ctx0" brushRef="#br0" timeOffset="2230.3563">21001 8741 629 0,'0'0'74'0,"0"0"-73"16,0 0 20-16,0 0 142 15,0 0-146-15,0 0-10 16,0 0 20-16,39 0-23 16,-2 0 72-16,11 0-64 15,10 0-12-15,8 0 47 16,11 2-41-16,8-1 3 15,8 3-4-15,2-1 15 16,-3 0-18-16,-2 3-2 16,-5-3 0-16,0 2-2 15,-6-3 2-15,-9-2 0 16,-10 0-2-16,-11 0 19 16,-7 0-23-16,-9 0 6 15,-8 0 0-15,-8 0 7 16,-6-5 9-16,-3 5 2 15,-3-4 16-15,-4 3-26 0,-1-1 24 16,0 2-21-16,0 0-7 16,0 0 6-16,0-1-2 15,0 1-8-15,0 0 0 16,0 0-27-16,3 0-19 16,3 0-60-16,1 1-81 15,-1-1-126-15</inkml:trace>
  <inkml:trace contextRef="#ctx0" brushRef="#br0" timeOffset="32463.1407">9331 12221 326 0,'0'0'10'16,"0"0"82"-16,0 0-38 16,0 0-4-16,0 0 38 15,0 0-18-15,0 0-54 16,-12-23 54-16,12 22-58 16,8 0 3-16,0-1 39 15,1 1-51-15,0 1 69 16,6 0-56-16,5 0-8 15,2 0 18-15,5 0-6 16,6 0-20-16,1 0 13 16,8 0 23-16,7 0-33 15,5 0-3-15,8-4 5 0,7-1-20 16,11-2 15-16,8 2 0 16,3 3 0-16,5 2 16 15,-1 0-16-15,-1 0 0 16,3 0 11-16,3 0-17 15,5 0 6-15,3 0 0 16,3 0-7-16,2 0 10 16,-1 0-3-16,0-2 0 15,-5-1 13-15,-7 0-17 16,-9 1 4-16,-10 2 0 16,-14 0-14-16,-9 0 20 0,-13 0-6 15,-8 0 0 1,-9 0 16-16,-5 0-18 0,-7 0 2 15,-4 0 0 1,0 0-17-16,-7 0 28 0,-2 0-11 16,-2 0 0-16,-1 0 19 15,3 0-30-15,2 0 11 16,1 3-40-16,1 5-67 16,-1-6-158-16</inkml:trace>
  <inkml:trace contextRef="#ctx0" brushRef="#br0" timeOffset="33714.6866">10074 16930 549 0,'0'0'25'15,"0"0"4"-15,0 0-12 16,0 0-10-16,0 0 90 0,0 0-21 16,-29 0-65-16,29 0 12 15,0 0-23-15,17 0 0 16,10 1 29-16,7 4-17 15,9 0-6-15,9-2-6 16,6 0 19-16,8 1-22 16,4 1 3-16,9-3 0 15,5 1-1-15,7-3 12 16,0 0-11-16,-3 0 0 16,-5 0 6-16,-2 0-13 15,-5 0 7-15,-3-3 0 16,-7-4-10-16,-10 2 21 15,-8-2-11-15,-10 1 0 16,-10 0 12-16,-10 3-13 16,-11 3 1-16,-4-2 0 15,-3 2-15-15,0 0-4 0,0 0 9 16,-9 0-2-16,-10 2-123 16,-1 1-73-16</inkml:trace>
  <inkml:trace contextRef="#ctx0" brushRef="#br0" timeOffset="50647.8109">10767 12687 352 0,'0'0'17'0,"38"100"21"15,-18-37 10-15,0 4-16 16,2 3 21-16,-4 4-28 16,-6-2-18-16,-4 3 56 15,-8 0-49-15,0-3-12 16,-24 3-2-16,-17 0-3 15,-14-4-16-15,-13-4-36 16,-13-9-218-16</inkml:trace>
  <inkml:trace contextRef="#ctx0" brushRef="#br0" timeOffset="51427.6439">6076 12792 466 0,'0'0'25'0,"0"0"31"15,0 0-56-15,0 0 0 16,-117-3 38-16,72 32-26 16,-4 7 28-16,2 10 7 15,4 7-46-15,6 6 47 16,7 4-42-16,11 5 7 16,8 4 7-16,8 1 2 15,3 3-20-15,18-1-2 16,13-2 15-16,14 3-24 15,12-4 9-15,16-3 0 16,18-9-4-16,16-7 15 16,5-4-22-16,0-6-9 15,-6-6-319-15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17:39.4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12386 6529 610 0,'0'0'148'0,"0"0"-148"0,0 0 0 16,0 0 3-16,89 5 3 16,-59-3 22-16,3 3 5 15,6 0-4-15,8 2-4 16,10 0-19-16,9 1 36 15,2 2-29-15,10-1 1 16,4 2-13-16,9-2-1 16,10 1 16-16,2-3-21 15,7 0 5-15,4-2 0 0,1-3-8 16,6 3 10-16,-2 0-2 16,-1 0 0-16,-5 0 10 15,-5-1-11-15,2-1 1 16,0-3 0-16,1 0-8 15,4 0 12-15,1 0-4 16,2-9 0-16,1 1 11 16,-1 0-17-16,-5 6 6 15,-2 0 0-15,-1 2-3 16,0 0 14-16,2 0-11 16,-2 0 11-16,0 0 1 15,0 0 12-15,-3 0-24 16,4 0 1-16,-3 2 2 15,-2-2 13-15,-2 0-16 16,0 0 0-16,-4 0 5 0,-2 0 21 16,2 2-21-16,-8 3 17 15,-5 0 6-15,-9 1-18 16,-6 0 7-16,-7-3-17 16,-11 2 2-16,-13-4-17 15,-16-1 2-15,-14 0-65 16,-11-6-26-16,-1-19-213 15</inkml:trace>
  <inkml:trace contextRef="#ctx0" brushRef="#br0" timeOffset="923.1591">13318 5138 646 0,'0'0'261'0,"0"0"-261"15,0 0-2-15,0 0-2 0,0 103 8 16,0-63 9-16,0 3 35 15,0-1-46-15,0-8 21 16,0-8 1-16,0-6-21 16,0-10 23-16,0-5-15 15,0-5 4-15,0 0 123 16,0-25-58-16,0-8-63 16,-2-12-17-16,-5-6 11 15,4-4-14-15,2 2 3 16,-1 0 0-16,2 9-7 15,0 9 14-15,0 8-7 16,0 10 0-16,9 2 8 16,10 2-24-16,7 4 16 15,2 2 0-15,5 7-7 0,-2 0 7 16,-4 9 0 0,-2 11-2-16,-5 6 10 0,-8 4-23 15,-11 4 15-15,-1 2 0 16,-18-3 6-16,-14 1 2 15,-3-7-8-15,5-5 0 16,8-6 18-16,10-6-36 16,9-7 18-16,3-3-143 15,0-10-148-15</inkml:trace>
  <inkml:trace contextRef="#ctx0" brushRef="#br0" timeOffset="2921.2716">13539 5450 173 0,'0'0'465'0,"0"0"-438"16,0 0 42-16,0 0 24 15,0 0-2-15,0 0-58 16,59 9 19-16,-44-9-46 16,-3-4-1-16,-4-5 28 15,-5-1-14-15,0-2 12 0,-2-3-27 16,1-2 6-16,3 0-6 16,4-3-4-16,5 1 0 15,4 1-8-15,4 4 12 16,1 6-4-16,1 3 0 15,-2 5 2-15,-3 0-14 16,-4 0 12-16,-6 12-10 16,-2 3-1-16,-5 5 11 15,-2 0 0-15,0 0 25 16,-3 1-8-16,-6-4 36 16,5-2-26-16,4-4-27 15,0 0 18-15,0-5-6 0,14-1-11 16,11-5 9-1,4 0 0-15,4 0 5 0,3-9-15 16,-7-5 0-16,-3-2-3 16,-2 0 7-16,-6 2-4 15,-6 2 0-15,-6 1-13 16,-5 2 2-16,-1 5 4 16,0 4 7-16,-9 0-17 15,-4 0 16-15,-2 10 1 16,4 1 0-16,4 4 15 15,0-3-15-15,5 1 2 16,2 0 0-16,0-1 16 16,7-2-9-16,13-3-9 15,13-2 4-15,4-5 8 0,6 0-7 16,2-8-5-16,3-6 0 16,-5-3-8-16,-3 1 23 15,-12 6-15-15,-9 0 0 16,-9 7 9-16,-7 1-17 15,-3 2 8-15,0 0 0 16,-16 3-14-16,-11 10 25 16,-5 4-11-16,3 2 0 15,3 1 8-15,7 2-9 16,2-2 1-16,8 0 0 16,5-3 0-16,4-3 4 15,0-2-4-15,0-6 2 16,18-6 9-16,6 0 4 0,4-6-15 15,2-16 0-15,1-4-1 16,-1-6 11-16,0-4-10 16,0-5 0-16,-5 0 15 15,-3-3-2-15,-7 6-7 16,-7 4 15-16,-4 7 31 16,-4 3-51-16,0 4 43 15,0 7-29-15,-9 0-5 16,-1 3 23-16,4 3-32 15,1 3-1-15,1 0 27 16,4 2-14-16,-1 2-13 16,-1 0 0-16,1 0 18 0,-1 0-32 15,1 0 14-15,-2 15 0 16,1 9-22-16,-3 5 33 16,4 4-11-16,1 0 0 15,0 3 15-15,0-3-26 16,0 1 11-16,11-5 0 15,3-2-16-15,1-8 27 16,2-7-11-16,-2-6 0 16,5-6 1-16,3-1-9 15,5-20 8-15,3-7 0 16,1-5-1-16,-4-1 7 16,-2 5-6-16,-2 3 0 15,-8 8 19-15,-6 6-35 16,-4 7 16-16,-4 2 0 15,-2 2-8-15,0 1 14 0,0 0-6 16,0 0 0-16,-5 9 1 16,-5 8-3-16,-2 0 2 15,5 5 0-15,2-1-15 16,5-2 27-16,0 0-12 16,6-3 0-16,12-6 6 15,1-8-19-15,4-2 13 16,-1 0 0-16,0 0-8 15,-4-7 20-15,-1 0-12 16,-7-1 0-16,-1 3 10 0,0 1-28 16,-3 1 18-1,0-1 0-15,-3 1-11 0,-1-1 18 16,2 1-7-16,0-4 0 16,2 1 13-16,0-1-23 15,0 2 10-15,3-2 0 16,3 1-10-16,0 0-23 15,3 1 14-15,-5-1-4 16,1 3-33-16,-1 3 50 16,-4 0-51-16,-3 0 13 15,-3 0 33-15,0 0-27 16,0 0 38-16,-7 0 0 16,-13 5 11-16,0 3-13 15,0 2 7-15,2-2-5 16,5 2 26-16,3-1-13 15,2-1-3-15,2 2-6 16,3 0 13-16,3 3-12 0,0 0-5 16,0 1 0-16,0 3-4 15,9-2 11-15,4-1-7 16,1-4 0-16,0-3 11 16,3-3-19-16,1-4 8 15,2 0 0-15,3-2-11 16,3-11 14-16,-3-3-3 15,1-1 0-15,-3 0 6 16,-1 1-10-16,-4-1 4 16,-1 2 0-16,-3-2 1 15,0 0 16-15,-3-4-4 0,-2-3 16 16,3-3-25-16,-2-7 37 16,-2-2-40-16,2-1-1 15,2 3 16-15,-1 6 2 16,0 8-18-16,-3 10 9 15,-2 3 7-15,-4 7 5 16,0 0-21-16,0 0 0 16,0 15-15-16,-4 9 21 15,-4 5-6-15,-2 1 0 16,0 0 11-16,-1 4-14 16,2-4 3-16,1 3 0 15,3-5-4-15,3-3 15 16,2-5-11-16,0-6 0 15,9-5 17-15,9-6-25 16,6-3 8-16,3-2-15 16,1-18-19-16,-6-9-217 0,-10-7-339 15</inkml:trace>
  <inkml:trace contextRef="#ctx0" brushRef="#br0" timeOffset="3061.1455">15167 5179 894 0,'0'0'58'0,"0"0"-58"0,0 0 6 16,0 0-21-1,80 8-59-15,-55-5-757 0</inkml:trace>
  <inkml:trace contextRef="#ctx0" brushRef="#br0" timeOffset="3983.0838">15421 5404 1093 0,'0'0'164'0,"0"0"-88"15,0 0-28-15,0 0 18 16,0 0-53-16,0 0-12 16,67-66 0-16,-43 46 13 15,-2 1-14-15,-5 1 0 16,-5 8 15-16,-8 2-24 0,-2 5 9 15,-2 3 0 1,0 0-11-16,0 0 21 0,-8 3-10 16,-7 10 0-1,2 2 17-15,3-1-30 0,4-1 13 16,6-2 0-16,0 2-6 16,0-2 19-16,9-1-13 15,11-3 0-15,7-2 16 16,6-5-20-16,3 0 4 15,4 0 0-15,-3 0-9 16,-5-7 17-16,-9-2-8 16,-7 3 0-16,-9 2 15 15,-3 4-31-15,-4 0 16 16,0 0 0-16,-4 0-24 0,-13 14 36 16,-2 3-12-16,1 2 0 15,3-2 17-15,6-2-27 16,6 0 10-16,3-3 0 15,0 0-5-15,5-6 18 16,14 2-13-16,1-3 0 16,3-2 14-16,1-3-18 15,-7 0 4-15,-1 0 0 16,-7 0-10-16,-1-8 25 16,-1-2-15-16,-4-6 0 15,-3-1-9-15,0-1-6 16,0 1 15-16,0 3 0 15,-9 2-19-15,3 5 19 0,0 3 0 16,0 3 0-16,0 1 3 16,-4 0-18-16,4 2 15 15,0 10 0-15,1 1-15 16,5-2 24-16,0 0-9 16,0-2 0-16,0-2 7 15,12-4-34-15,5-3 27 16,2 0 0-16,7 0-10 15,-3-12-17-15,0-1 17 16,-2-1 4-16,-1-3 2 0,4 3 0 16,0-3 4-1,-1 3 0-15,-3 6 3 16,-5 1 1-16,-7 7-4 0,-1 0 0 16,1 0 22-16,2 2-19 15,-2 10-3-15,-4 0 0 16,-4 3-9-16,0-1 20 15,0 0-11-15,0-3 0 16,0-4 7-16,2-5-19 16,4 1 12-16,8-3 0 15,3 0-12-15,7 0 23 16,7 0-11-16,7 0 0 16,4 0 14-16,7 0-32 15,3 5 18-15,0-3-66 16,-1-2-357-16</inkml:trace>
  <inkml:trace contextRef="#ctx0" brushRef="#br0" timeOffset="10044.3285">21059 6573 813 0,'0'0'0'15,"0"0"3"-15,0 0 17 0,0 0-19 16,0 0 64 0,0 0-3-16,0 0-35 0,0 0 22 15,109 9-34-15,-74-9 0 16,2 0 35-16,0 0-48 16,-1 0 20-16,1 0-8 15,2 0-6-15,-5 0-1 16,0 0-7-16,-1 0 0 15,-3 0-4-15,-5-1 10 16,-5-1-6-16,-5 2 0 16,-8 0-110-16,-4 0-47 15,-3 0-155-15</inkml:trace>
  <inkml:trace contextRef="#ctx0" brushRef="#br0" timeOffset="10363.1822">21225 6640 542 0,'0'0'89'0,"0"0"25"16,0 0 14-16,0 0-17 0,0 0 14 16,0 0-62-1,1 0-46-15,19-2 1 0,6 0-6 16,9-2-6-16,2 1-6 16,2 0 9-16,3 1-27 15,-4 2-41-15,-3-3-196 16,-8 1-285-16</inkml:trace>
  <inkml:trace contextRef="#ctx0" brushRef="#br0" timeOffset="21941.6024">14208 7817 498 0,'0'0'7'0,"0"0"-3"0,0 0-8 16,0 0 4-16,0 0 0 16,85 26 0-16,-50-22 9 15,8-1-11-15,6 3 2 16,5-4 0-16,5 0 12 16,6-2 0-16,5 0-12 15,6 0 0-15,0 0 8 16,-2-7-14-16,-8 4 6 15,-9 0 0-15,-14 2-2 16,-12-2 5-16,-13 1-3 16,-10 2 0-16,-7-1 3 15,-1 0 1-15,0-2-4 16,-9 0-55-16,-4-1-375 0</inkml:trace>
  <inkml:trace contextRef="#ctx0" brushRef="#br0" timeOffset="27409.838">13278 9148 804 0,'0'0'77'16,"0"0"-52"-16,0 0-23 15,0 0 74-15,0 0-38 16,0 0-20-16,0 0 46 16,76-10-33-16,-31 6 2 15,5-2-25-15,7-3 2 0,1 3-2 16,2 0-8-16,-2 0 0 15,-3 2-4-15,-9 3-15 16,-5-2-105-16,-11-1-111 16,-11-3-382-16</inkml:trace>
  <inkml:trace contextRef="#ctx0" brushRef="#br0" timeOffset="28669.627">3171 8967 613 0,'0'0'128'0,"0"0"-72"16,0 0-56-16,0 0 15 0,0 0-17 15,0 0 2-15,-6 3 0 16,27 3 18-16,10 2 32 16,18 2 25-16,14-1-65 15,10-4 2-15,6 2-4 16,-1 0-8-16,-1 2 0 16,-1 2-1-16,-6 0 5 15,-6 1-4-15,-7-1 0 16,-11-2 4-16,-7-4-19 15,-3-2-15-15,-9-3-60 16,-2 0-85-16,-7 0-206 16</inkml:trace>
  <inkml:trace contextRef="#ctx0" brushRef="#br0" timeOffset="39918.1159">1366 5545 326 0,'0'0'148'0,"0"0"-98"0,0 0 22 15,0 0 28-15,0 0 5 16,0 0-1-16,0 0-88 16,0 0 9-16,0 0 0 15,0 0-14-15,0 0 1 16,0 0-12-16,0 0 13 16,0 0-30-16,-3 0 17 15,-5 7 0-15,-5 3-1 16,-2 4 10-16,-1 3-9 15,-2 2 0-15,-3-2 0 16,5 3-14-16,-4-3 16 16,2-1-2-16,2-1 0 15,-5 3-8-15,2-3 0 16,2 2 2-16,1 1 6 16,-1-1-18-16,1 3 14 15,1 3 4-15,-1 4 0 0,-1 2 7 16,2 4-11-16,0-1 4 15,-1 0 0-15,2-3-6 16,-2 0 8-16,1-2-2 16,3 2 0-16,-3-1 10 15,-1 0-12-15,1 2 2 16,-3 2 0-16,-4 0-10 16,5 4 12-16,-5-3-2 15,3 3 0-15,2-1 12 16,-2 2-16-16,2 1 4 15,-2-2 0-15,0 3-11 0,-4 3 13 16,2 1-2-16,-4 2 0 16,3 1 13-16,-1 3-18 15,1-3 5-15,-5 1 0 16,5 3-11-16,-8 3 15 16,5 5-4-16,2-1 0 15,1 1 13-15,1-2-22 16,7-5 9-16,0 2 0 15,0 1-8-15,5 1 18 16,-1 2-10-16,-1-2 0 16,-1-2 15-16,-1 1-23 15,2-3 8-15,-2 2 0 0,-2 1-14 16,6 1 27-16,2 0-13 16,-2 0 0-16,1 0 15 15,-2 2-22-15,4 1 7 16,0 6 0-16,0-2-11 15,0 1 21-15,-1-3-10 16,2-4 0-16,4 2 9 16,1 0-16-16,0-1 7 15,0 1 0-15,0 0-12 16,0-2 20-16,0-2-8 16,10-1 0-16,0 0 12 15,1 0-21-15,4 1 9 16,-3 0 0-16,1-3-12 15,2 2 21-15,1 2-9 0,1 1 0 16,-4 2 14-16,1 0-18 16,-2-2 4-16,-2-3 0 15,5 2-18-15,0-1 26 16,0 4-8-16,1 0 0 16,1-1 19-16,5-3-28 15,2-2 9-15,1-2 0 16,2-2-17-16,-6-1 29 15,1-3-12-15,-1 0 0 16,0-5 9-16,0-2-18 16,3-1 9-16,-2-6 0 15,-2-1-12-15,2-1 23 16,0-5-11-16,-2 0 0 0,2-4 15 16,-1-4-24-16,-1-5 9 15,2-1 0-15,0-2-10 16,2 2 19-16,0-1-9 15,0 3 0-15,-2 0-5 16,2 1-1-16,-3 1-85 16,0-4-116-16,-8-7-381 15</inkml:trace>
  <inkml:trace contextRef="#ctx0" brushRef="#br0" timeOffset="45349.8444">25646 16620 935 0,'0'0'12'0,"0"0"0"0,0 0 63 16,0 0-54-16,0 0 95 15,0 0-35-15,0-88-72 16,12 64 50-16,7-8-56 16,2-2 5-16,3-6 39 15,1-6-38-15,4-8-2 16,-1-4-7-16,2 1 19 15,-2 1-30-15,-3 9 11 16,-5 8 0-16,-4 13-10 16,-5 9 21-16,-7 8-11 15,2 9 0-15,-4 0-46 16,-2 7-29-16,0 15-4 16,1 1-119-16,1-2-58 15</inkml:trace>
  <inkml:trace contextRef="#ctx0" brushRef="#br0" timeOffset="45718.0366">25846 16824 545 0,'0'0'161'0,"0"0"-71"16,0 0-59-16,0 0 58 16,0 0-22-16,27-100 2 15,-5 66-1-15,2-5-61 16,3-2 33-16,1 1-31 15,2-5-5-15,3 0 22 16,-1 1-15-16,1 2-11 16,0 1 0-16,-5 5 22 15,-4 7-29-15,-4 5 7 16,-4 4 0-16,-5 5-13 16,-4 6-35-16,-3 0-117 15,-4 3-74-15</inkml:trace>
  <inkml:trace contextRef="#ctx0" brushRef="#br0" timeOffset="46135.2978">25611 15793 839 0,'0'0'14'0,"0"0"24"16,0 0-13-16,0 0-22 15,88-72 92-15,-32 55-68 16,11 3-23-16,3 3 8 15,-1 3 0-15,-2 6-12 16,-2 2 0-16,-5 0 20 16,-9 17-15-16,-5 12-5 15,-12 11 0-15,-12 15-3 0,-11 12 23 16,-11 10-20 0,0 0 10-16,-24 4 4 0,-9-2 2 15,-7 1-16 1,-4-6 0-16,5-10-6 0,4-8 6 15,7-15-131-15,6-20-107 16</inkml:trace>
  <inkml:trace contextRef="#ctx0" brushRef="#br0" timeOffset="49969.646">20869 8994 692 0,'0'0'20'0,"0"0"-16"0,0 0 9 15,0 0-13-15,-89-75 12 16,59 69-8-16,-1 3 65 15,-11 3-47-15,-3 0-20 16,-10 12 13-16,-7 13-3 16,-7 4-12-16,-7 5 0 15,6 2 17-15,0 0-21 16,9-3 4-16,8 0 0 16,3-2-7-16,2 1 15 15,2 4-8-15,-2-1 0 16,0 2 19-16,-1 5-27 15,1 5 8-15,-4 5 0 0,-4 6-8 16,-4 2 24 0,-3-1-16-16,-1 3 0 0,0 1 20 15,1 3-14-15,4 6-6 16,3 5 0-16,0 6 13 16,-2 11 7-16,-2 6-20 15,-1 3 9-15,0 4 8 16,0-1 3-16,-1 0-20 15,4 0 0-15,0-2-5 16,2 2 25-16,-3 0-20 16,5 7 0-16,1 8 14 15,4 2-6-15,5 1-8 16,4 1 0-16,1-8-9 16,5-1 20-16,1-2-11 15,0 0 0-15,2 0 12 0,4 8-15 16,2 0 3-1,5 1 0-15,2 3-10 0,1-7 19 16,3-1-9-16,2 1 0 16,0-7 12-16,3 0-20 15,2 3 8-15,1 5 0 16,6 0-6-16,0-2 16 16,0-2-10-16,0-6 0 15,9-4 8-15,1-1-14 16,1-5 6-16,1-1 0 15,1 2-4-15,3 7 10 16,1 0-6-16,7 2 0 0,3-3 11 16,5-7-16-1,7-5 5-15,3-3 0 0,1-8-4 16,3-3 10-16,2-4-6 16,4-2 0-16,7 0 10 15,3-3-17-15,7 5 8 16,5-1-1-16,3 3 6 15,3-1 19-15,-1-3-25 16,2-2 0-16,-4-3 13 16,-1-3-13-16,2-3 0 15,0-7 0-15,6-7-1 16,3-5 24-16,2-7-23 16,4-6 0-16,4-5 6 15,7-5-13-15,-1-1 7 16,-1-2 0-16,-3-4-3 0,-6 1 24 15,-4-1-21 1,-5-5 0-16,3 0 6 0,4-4-11 16,1-3 5-16,4-3 0 15,-1 0-6-15,0 0 27 16,4-9-21-16,-1-5 0 16,1-2 1-16,-3 0-10 15,-1 1 9-15,-6 0 0 16,-5-4-2-16,-2 0 22 15,-3-3-20-15,-2-1 0 0,1-2 2 16,-9-3-19 0,-5-2 18-16,-6 1-1 0,-2-1 0 15,0 1 14-15,-5-2-14 16,1-2 0-16,-5 1 3 16,0-4-15-16,0 2 20 15,0-2-8-15,2-1 0 16,-2 3 18-16,-2-2-20 15,3 0 2-15,-2-1 0 16,0 1-14-16,-4-3 14 16,0 3 0-16,-2 0 0 15,-1-1 13-15,3 1-13 16,2 2 0-16,5 2 3 16,3 0-26-16,0-2 26 15,0 0-3-15,-4-1 0 0,-1-1 22 16,-2 2-26-16,3 5 4 15,-2-3 0-15,0 5-25 16,-5 0 30-16,-2 1-5 16,-1 4 0-16,-1-2 22 15,2 1-32-15,3-2 10 16,-2-1 0-16,1-1-19 16,0-1 26-16,4 2-7 15,0 2 0-15,1 3 16 16,-1 2-20-16,-2 4 4 15,-1 1 0-15,4 2-17 16,5-2 21-16,3 2-4 0,8 1 0 16,7-2 26-16,1-1-40 15,3 0 14-15,6 1 0 16,1 1-21-16,1 3 30 16,1 4-9-16,-6 4 0 15,-3 1 22-15,-4 0-32 16,-2 6 10-16,-4 8 0 15,1 3-7-15,-2 2 8 16,4 2-1-16,3 0 0 16,8 1 22-16,4-1-23 15,-1 1 1-15,1 2 0 16,-7 4-20-16,0 0 20 16,-1 3 0-16,-2 6-3 0,2-3 20 15,-1 7-20 1,1-4 3-16,-2 1 0 0,1 2-18 15,-2-1 24-15,0 1-6 16,-4-2 0-16,0 1 23 16,-1 2-30-16,1-1 7 15,2 5 0-15,-3 6-14 16,-6 0 18-16,5 2-4 16,2-3 0-16,1-3 18 15,4-1-29-15,1-4 11 16,2 2 0-16,0-3-12 15,1-2 15-15,4 0-3 16,-3 0 0-16,1-1 18 0,1-1-21 16,2-2 3-16,5-2 0 15,3 0-14-15,0-1 24 16,5-5-10-16,1-3 0 16,7-1 14-16,7-6-19 15,2-2 5-15,4-6 0 16,-3-1-9-16,0-3 15 15,-1-3-6-15,2 1 0 16,-3-1 27-16,1 1-16 16,-2-1-11-16,-1-2 3 15,-4 0-10-15,-2 0 11 16,-2-7-4-16,-4-8 0 16,-2-6 17-16,-5-5-23 15,0-5 6-15,-5-2 0 0,1-4-5 16,-4-3 8-16,-4-1-3 15,-4-5 0-15,-8 1 21 16,-1-6-21-16,-5 0 0 16,-3-2 0-16,-4-6-15 15,-3-8 20-15,-1-7-5 16,-2-8 0-16,3-1 26 16,-2-1-28-16,2-3 2 15,-2 6 0-15,-1-5 54 16,-2-1-52-16,-3 3 43 15,-2-2-20-15,-7 1 0 16,-4 2-10-16,-5-2-15 16,-1-1 1-16,-2-5-22 0,-3 2 27 15,-2-1-6-15,0 5 0 16,0 0 23-16,5-4-29 16,6-3 6-16,3-3 0 15,8-7-18-15,7-1 27 16,-1-4-9-16,6-4 0 15,-5 2 17-15,2 3-24 16,-2 8 7-16,5 5 0 16,1 1-21-16,5-3 27 15,2-1-6-15,4-4 0 16,4-6 16-16,3-8-23 16,8-8 7-16,-2 1 0 15,2-1-13-15,1 6 15 16,-6 6-2-16,1 3 0 0,-2-1 31 15,-8 7-39-15,0 2 8 16,-6-1 0-16,-7 0-26 16,-3-1 29-16,-9 0-3 15,3 1 0-15,-10 4 17 16,3-3-33-16,-4-1 16 16,-3-4 0-16,1 3-16 15,-4-2 23-15,-9 3-7 16,-5 1 0-16,-3-1 24 15,-5 8-35-15,0 5 11 16,0 7 0-16,0 5-28 0,-11-2 38 16,-8 2-10-16,-4 0 0 15,-5-1 20-15,-5-2-34 16,-6 4 14-16,1-1 0 16,-9 5-19-1,-8 0 24-15,-9 1-5 0,-12 3 0 16,-2 6 13-16,-2 5-26 15,1 4 13-15,-5 1-10 16,-4 2-19-16,-5-2 14 16,-6-2 15-16,-1 6-3 15,-2-3 15-15,-2 2-22 16,-1 3 10-16,-3 0 0 16,-8 0-20-16,0 1 30 0,-10 4-10 15,1 0 0-15,-5 4-13 16,-3 2-11-1,-6 0 12-15,5 4-6 0,-5 3-4 16,-7 3 8-16,4 2 14 16,-7 2 0-16,-3 2 15 15,1-2-23-15,-5 6 8 16,-1 2 0-16,5 3-21 16,-1 3 36-16,-1 3-15 15,2 2 0-15,-3 0 13 16,2 0-24-16,3 0 11 15,1 0 0-15,5 9-25 16,-2 0 32-16,0 2-7 16,1-1 0-16,-2 0 11 0,3-1-26 15,0 1 15-15,-2-1 0 16,1 1-21-16,4 0 28 16,1-1-7-16,0-1 0 15,3-1 22-15,-6-1-33 16,4 0 11-16,-1-4 0 15,-2 1-24-15,3-3 37 16,1 2-13-16,-4-1 0 16,5-1 26-16,-2 2-41 15,-1-2 15-15,-2 0 0 16,-1 0-25-16,-2 0 30 16,-1 0-5-16,1 0 0 15,-5 0 21-15,2-3-25 16,-4 0 4-16,0 1 0 0,1 2-31 15,-1-2 39-15,2 0-8 16,5 2 0-16,3 0 22 16,5 0-22-16,9 0 0 15,1 0 0-15,7 6-30 16,6 1 36-16,4 1-6 16,3 2 0-16,1 0-234 15,5-4-47-15</inkml:trace>
  <inkml:trace contextRef="#ctx0" brushRef="#br0" timeOffset="57317.1804">20736 15598 536 0,'0'0'31'0,"0"0"-22"15,0 0 29-15,0 0-27 16,0 0 34-16,0 0 18 15,0 0-59-15,56-19 69 16,-38 16-56-16,0 0 17 16,-2 0 59-16,-1 2-75 15,3 1 17-15,0 0-2 0,5 0-14 16,3 0 12 0,4 0-31-16,8 0 0 0,3-2 16 15,6 1 0 1,5 0-16-16,3-2 0 0,4 3 18 15,-2 0-24-15,5 0 6 16,-3 0 0-16,-1 0-15 16,1 0 27-16,-1 0-12 15,-2 0 0-15,2 0 16 16,5 0-21-16,1 0 5 16,5 0 0-16,-1 0-11 15,-4-3 23-15,-5 1-12 16,-7 1 0-16,-1-2 9 15,-4 3-15-15,-2 0 6 16,-2 0 0-16,-2 0-17 0,-1-1 30 16,1 1-13-16,-2-2 0 15,2 2 10-15,-4 0-15 16,-1 0 5-16,-5 0 0 16,-1 0-13-16,-4 0 15 15,0-2-2-15,-2-1 0 16,0 1 16-16,-5-1-19 15,-5 2 3-15,-4 1 0 16,-7 0-18-16,-1 0 26 16,0 0-8-16,-2 0 0 15,0 0-26-15,0 0-57 16,-2 0-23-16,-10 0-216 16</inkml:trace>
  <inkml:trace contextRef="#ctx0" brushRef="#br0" timeOffset="61365.8004">27786 15528 214 0,'0'0'223'0,"0"0"-158"16,0 0-52-16,0 0 28 0,0 0 78 15,0 0-84-15,0 0-14 16,11-4-21-16,-4 4 0 16,2 6 11-16,6 0 7 15,3 0-6-15,7-3-12 16,2 2 4-16,6-5-12 15,1 0 18-15,5 3-10 16,-2 0 0-16,2 0 14 16,-1 3-17-16,1-4 3 15,-1 4 0-15,1-2-12 16,1 2 18-16,2-1-6 16,3 0 0-16,1-3 10 15,0 1-16-15,8-2 6 16,1 1 0-16,-2 0-10 15,-1-1 13-15,-5 0-3 16,-8 2 0-16,-3 0 16 16,-8-2-26-16,-4 0 10 0,-5 1 0 15,-4-1-9-15,-2 1 13 16,0 0-4-16,1-2 0 16,-2 3 16-16,0-3-28 15,-3 3 12-15,-1-1-62 16,-5-1-17-16,-2-1-145 15</inkml:trace>
  <inkml:trace contextRef="#ctx0" brushRef="#br0" timeOffset="63933.661">29092 10699 397 0,'0'0'35'0,"0"0"24"16,0 0 9-16,0 0 5 16,0 0 62-16,0 0-57 15,0 0-59-15,0 0 44 0,0 0-63 16,0 0 14-16,0 0 6 16,11 0-2-16,3 0 10 15,5 2-15-15,3 3 2 16,3 0-4-16,3 2 0 15,5-1-11-15,4 0 3 16,2 4 24-16,3-3-26 16,4 3-1-16,-1-3 2 15,1 0-18-15,-6 0 20 16,-4-3-4-16,-8 0 0 16,-4 0 18-16,-5-1-20 15,-5-3 2-15,-2 0 0 16,0 0-13-16,-5 0 22 15,1 0-9-15,-3 0 0 16,-2 0 23-16,-1 0-33 0,-1 0 10 16,4 0-36-16,-1 0-50 15,1 6-67-15,-5-2-177 16</inkml:trace>
  <inkml:trace contextRef="#ctx0" brushRef="#br0" timeOffset="77400.2468">17345 12359 529 0,'0'0'73'16,"0"0"4"-16,0 0-24 15,0 0 55-15,0 0 15 0,0 0-84 16,0 0 56-1,0 0-54-15,0 0-18 16,9-33 13-16,-12 33-20 0,-16 0-16 16,-11 0 0-1,-6 7 19-15,-7 6-19 0,-8 2 0 16,-6 4 0 0,-4 1-18-16,2 1 29 0,7-1-11 15,11-3 0-15,11-3 16 16,8-4-53-16,7-1 19 15,8-5-109-15,5-4 45 16,2 0-161-16,9-1-296 16</inkml:trace>
  <inkml:trace contextRef="#ctx0" brushRef="#br0" timeOffset="77676.8843">17375 12518 603 0,'0'0'13'0,"0"0"-5"16,0 0 12-16,-82 46 3 16,52-29 51-16,-1 3-53 15,-2 1-7-15,-1 0 3 16,1-1-17-16,2-1 0 15,4-4 21-15,4-3-9 16,4-5-9-16,7-1-3 16,3-4 11-16,2-2-31 0,2-9-176 15</inkml:trace>
  <inkml:trace contextRef="#ctx0" brushRef="#br0" timeOffset="78089.2857">16884 12168 632 0,'0'0'61'0,"0"0"6"15,0 0-43-15,0 0 42 16,0 0-46-16,0 0 7 15,-37 38-26-15,9-6 14 16,-4 6-6-16,-2-1 41 16,3 4-40-16,1 0 13 15,5 5 39-15,2 2-59 16,2-1 45-16,2 1-19 16,1-5-29-16,6-4 35 15,3-5-30-15,2-3-5 16,4-3 6-16,3 0 18 15,0-2-24-15,0-4 0 16,10-2 7-16,11-6 8 16,12-4-12-16,11-6 19 15,13-4-4-15,13 0 1 0,14-3-13 16,7-6-6-16,-2 0-32 16,-11-3-205-16,-11-3-332 15</inkml:trace>
  <inkml:trace contextRef="#ctx0" brushRef="#br0" timeOffset="83471.4454">20506 8940 419 0,'0'0'33'0,"0"0"18"16,0 0-39-16,0 0 12 15,0 0 104-15,0 0-47 16,0 0-13-16,-3-13-47 16,7 6-18-16,-1 2 28 15,3 1-14-15,3-1-17 16,6-1 0-16,5-1 36 0,3 3-49 16,6-2 13-16,5 0 0 15,4 3-25-15,3-2 39 16,-1-1-14-1,2 1 0-15,0-1 22 0,1-4-33 16,6-1 11-16,5-5 0 16,2 0-20-16,7-6 31 15,3 2-11-15,3 1 0 16,1 0 23-16,4 3-35 16,-2 3 12-16,-3-1 0 15,-3 3-22-15,-4 0 34 16,-5 1-12-16,-2 1 0 0,-2-3 22 15,6-1-35 1,0-1 13-16,1 0 0 0,-2-1-18 16,-1-1 25-16,-6 3-7 15,1-1 0-15,-3 1 23 16,-3 2-34-16,2-2 11 16,-3-1 0-16,4 2-21 15,-3 0 34-15,2-1-13 16,1 4 0-16,-3-1 22 15,2 3-33-15,-3 2 11 16,-2 2 0-16,-7 1-19 16,-6 2 32-16,-11 0-13 15,-6 0 0-15,-5 0 15 16,-4 5-29-16,0 0 14 16,1-1-10-16,4 2-2 0,2-6-167 15,3 0-243-15</inkml:trace>
  <inkml:trace contextRef="#ctx0" brushRef="#br0" timeOffset="339035.5219">26126 7865 730 0,'0'0'132'15,"0"0"-96"-15,0 0 79 16,0 0-50-16,0 0-6 15,0 0-57-15,0 0 10 0,0 0-24 16,-12 54 6 0,5-12 6-16,-2 9-3 0,-3 4 21 15,-2 2-18-15,1 4 17 16,1-6-13-16,2 2 21 16,1-3-25-16,4-3 0 15,5-5-4-15,0-8 10 16,0-10-6-16,0-9 0 15,0-7-56-15,6-12-79 16,6 0-105-16,5-12-286 16</inkml:trace>
  <inkml:trace contextRef="#ctx0" brushRef="#br0" timeOffset="339301.2687">26345 8236 542 0,'0'0'292'0,"0"0"-194"16,0 0-70-16,0 0 10 15,0 0-38-15,0 0 17 16,0 24-17-16,0 5 2 16,0 5 2-16,-6 7 40 15,-4 1-43-15,1 1 30 16,-2 3-12-16,1-3-14 15,0-2 21-15,2-5-26 16,1-2 0-16,-2-10 5 16,1-7-5-16,-2-9-3 15,-5-8-171-15,-6-5-176 0</inkml:trace>
  <inkml:trace contextRef="#ctx0" brushRef="#br0" timeOffset="339669.5204">25880 8294 562 0,'0'0'231'0,"0"0"-207"0,0 0-17 15,0 0-7-15,0 0 0 16,0 0 62-16,-4 84-11 15,12-40-1-15,1 6 8 16,1 1-48-16,-2 0 4 16,1-3-10-16,2-4 4 15,0-5 5-15,5-8-13 16,1-9 0-16,5-5 32 16,3-7-11-16,3-6 31 15,7-4 32-15,4-7-47 16,8-19 14-16,5-11-50 15,3-4 4-15,-2 0-5 16,-3 7-29-16,-5 8-18 16,-8 11-29-16,-9 9-142 0,-9 3-86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38:59.5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1560 6396 352 0,'0'0'134'16,"0"0"-115"-16,0 0-2 16,0 0 76-16,0 0-53 15,0 0 11-15,0 0 36 0,0 0-72 16,0 0 60-16,-9 0-50 16,9 0-13-16,0 0 5 15,0 0-8-15,0 0-9 16,0 0 0-16,0 0 1 15,0 0-6-15,3 4 5 16,7 0 0-16,1 1-13 16,4-1 25-16,1-1-12 15,5 0 0-15,-3-2 12 16,7 2-13-16,2-1 1 16,1-2 0-16,7 0-14 15,2 0 30-15,-1 0-16 16,4 0 0-16,0 0 9 15,-4 3-15-15,4-3 6 16,-1 2 0-16,-3 1-14 0,3 1 21 16,2-1-7-16,0-1 0 15,-1-2 17-15,3 3-25 16,-1-3 8-16,0 0 0 16,1 0-13-16,-4 0 13 15,4 0 0-15,-3 0 0 16,1 0 15-16,0 0-20 15,0 0 5-15,-1 0 0 16,0 2-14-16,-1 1 22 16,-2 0-8-16,-2 1 0 15,-2-2 20-15,1 3-33 16,0-2 13-16,2 0 0 16,1-2-8-16,2 2 18 15,-3-2-10-15,4 0 0 0,-7-1 9 16,-2 0-11-16,-1 0 2 15,-2 0 0-15,-1 0-26 16,1 0 38-16,-5 0-12 16,7 0 0-16,-2 0 20 15,-1 0-31-15,1 0 11 16,-4 0 0-16,-2 0-16 16,-2 0 28-16,-2 0-12 15,-5 0 0-15,-1 0 16 16,-3 0-28-16,0 0 12 15,-4 0 0-15,0 0-2 16,-2 0 24-16,0 0-16 16,0 0 26-16,-1 0-22 0,-1 0 14 15,1 0-24-15,-2 0 0 16,0 0-1-16,3 0 9 16,-3 0-8-16,0 0 0 15,0 0 15-15,0 0-39 16,3 0-6-16,-3 0-135 15,0-1-96-15</inkml:trace>
  <inkml:trace contextRef="#ctx0" brushRef="#br0" timeOffset="5527.919">8579 6584 507 0,'0'0'37'0,"0"0"-16"0,0 0-5 15,0 0 56-15,0 0 7 16,0 0 22-16,0 0-89 16,0-21 24-16,0 19 29 15,0 2-61-15,0 0 53 16,0 0-57-16,0 0 11 15,0 0-25-15,0 10-5 16,0 11 19-16,0 8 0 16,0 2 22-16,-4 3-10 15,4-4-12-15,-2-1 0 0,1-4 0 16,-1-4 9 0,-1-4-9-16,3-4 0 0,-3-6 20 15,3-3-26-15,0-2 6 16,0-2 0-16,0 0 14 15,0 0-3-15,0-13 6 16,0-5-17-16,0-8 15 16,0 1-17-16,0-2 2 15,0 1 0-15,3 6-25 16,-1 6 31-16,-1 5-6 16,-1 6 0-16,0 3 6 15,0 0-26-15,0 5 17 0,0 16 0 16,0 10-16-1,0 2 19-15,0 7-2 0,0-1-14 16,0 0-216-16,0-8-287 16</inkml:trace>
  <inkml:trace contextRef="#ctx0" brushRef="#br0" timeOffset="26219.2653">9159 10144 283 0,'0'0'158'0,"0"0"-134"15,0 0-16-15,0 0 0 16,0 0 69-16,0 0-53 15,0 0-23-15,83 0 52 16,-60 2-48-16,4 1 5 16,3 0 16-16,9 1-14 15,7 0 36-15,6 0-48 16,5 0 3-16,3 1-20 16,1-2 32-16,6-3-15 15,-3 0 0-15,0 0 17 16,-1 0-27-16,-4-3 10 0,-5-4 0 15,-6 1-13-15,-10-2 27 16,-10 0-14-16,-9 1 0 16,-7 0 18-16,-5 3-24 15,-4 3 6-15,-3-2 0 16,0 3-13-16,0 0 13 16,0 0-7-16,0 0-35 15,0 0-176-15</inkml:trace>
  <inkml:trace contextRef="#ctx0" brushRef="#br0" timeOffset="27817.2449">6588 9982 694 0,'0'0'60'15,"0"0"-1"-15,0 0-43 16,0 0-15-16,0 0 71 0,0 0-61 16,0 0-11-1,52-14 0-15,-34 13-22 0,1-1-40 16,2-2-264-16</inkml:trace>
  <inkml:trace contextRef="#ctx0" brushRef="#br0" timeOffset="32870.3234">4389 10936 458 0,'0'0'0'15,"0"0"-49"-15,0 0 40 16,0 0 18-16,0 0 8 15,0 0 23-15,0 0-30 16,-7 56 29-16,7-50 38 0,0-3-55 16,15 2 34-16,3-2-46 15,4 2 12-15,5-1-18 16,1 3 15-16,4-4-3 16,-1-2-16-16,6 0 0 15,2-1-1-15,1 0 17 16,2 0-16-16,6 0 0 15,0 0 24-15,-1-1-21 16,-3-3-3-16,-3 0 0 16,-8 0-15-16,0-1 30 15,-11 1-15-15,-4 1 0 16,-5 1 15-16,-8 0-22 16,-2 2 7-16,0-2 0 15,-3 1-15-15,0 0 11 16,0-2-52-16,0 1-70 0,-6-5-169 15</inkml:trace>
  <inkml:trace contextRef="#ctx0" brushRef="#br0" timeOffset="37395.1595">4316 10902 263 0,'0'0'45'0,"0"0"-41"16,0 0 3-16,0 0 77 15,0 0-53-15,0 0-4 16,0 0-27-16,8 4 21 16,-4-1-20-16,-1-2-1 15,0 3 0-15,3-4-5 16,-4 4 15-16,2-2-10 16,-1 3 1-16,6 0 23 15,-2 1-23-15,-2 0 1 0,4-1 47 16,0 0 3-1,0-2-44-15,0 0 2 0,0 1 15 16,-2-1-16-16,5 0 28 16,-4-2-25-16,2 2-1 15,-1-3 13-15,0 0-6 16,3 3-8-16,-3-3 7 16,3 0 6-16,-2 0-8 15,4 2-15-15,-1-1 3 16,-1-1 4-16,3 1 8 15,0-1-15-15,0 0 7 16,-2 0 18-16,1 0-11 0,-1 0-14 16,-1 0 3-1,1 0 0-15,2 0 5 0,0 0-8 16,-3 0 0 0,6-1 28-16,-6 0-34 0,0-1 6 15,3-1 0-15,-5-2 6 16,-1 0 17-16,0 1-20 15,0 1 26-15,3-2-8 16,-3-1-5-16,-2 1-16 16,1-1 0-16,-2 1 1 15,3 0 7-15,-3 2-8 16,-3 0 0-16,1 0 24 16,-1-1-34-16,2 3 10 15,-1 0 0-15,-1-1-25 16,0-1 24-16,3 1-68 0,0 0 2 15,-1 0-136-15,2-2-77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40:45.9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1666 10135 107 0,'0'0'314'0,"0"0"-135"16,0 0-57-16,0 0-79 15,0 0 61-15,0 0-32 16,0 0-29-16,0 0 38 0,0-3-80 16,0 3 20-1,0 0-14-15,4 0 21 0,12 0-28 16,6 0 0-16,9 0 0 15,10 0 26-15,6 0-18 16,8 0-8-16,3 3 0 16,2-3 28-16,7 0-28 15,15 0 0-15,7 0 0 16,7 0-8-16,4 0 17 16,-3 0-9-16,1 0 0 15,2 0 13-15,-3 0-13 16,3 0 0-16,3 0 4 15,3 0-17-15,7 0 12 16,-1 0 1-16,2 0 0 16,2-3 7-16,-1 1-7 15,-2 1 0-15,-2 1 2 16,-3 0-10-16,1 0 14 0,6 0-6 16,3 0 0-16,3 0 4 15,1-2-4-15,2-2 0 16,0-1 0-16,4 5-13 15,-1-3 14-15,-5 3-1 16,2 0 0-16,1 0 17 16,2 0-17-16,10 0 0 15,5 0 2-15,6-5-20 16,2 1 18-16,5-1 0 16,-4 3-6-16,4 1 1 15,1-1-1-15,0 1 6 16,6-2-1-16,1 1-12 15,7-1 13-15,1 3 0 0,0 0-9 16,3 0 21-16,2 0-12 16,3-1 0-16,6 1 11 15,0-2-30-15,-2 0 24 16,-1 2-5-16,-1 0 0 16,-4 0 6-16,4 0-6 15,2 0 0-15,2 0 1 16,3 0-11-16,-4 0 10 15,2 0 0-15,1 0-2 16,2 0 3-16,5 0-1 16,-2 0 0-16,-1 2 14 15,-1 1-19-15,-5 0 5 0,-3 2 0 16,3 1-13-16,-2-1 22 16,-1-2-10-16,-2 3 1 15,-2-1 0-15,-4 0 6 16,-3-1-6-16,0-1 0 15,-4-3-12-15,0 0 14 16,-4 0-2-16,-5 3 0 16,0-1 9-16,-12 0-9 15,-3 1 0-15,-3-2 2 16,-5 0-19-16,-3 2 24 16,-2-1-7-16,-4 1 0 15,-10 2 3-15,-5-1 1 0,-4 0-4 16,-4 0 0-1,-4 0-13-15,-6 1 19 0,-4-1-6 16,-6-1 0-16,-1 0 13 16,-5-3-5-16,-7 0-8 15,-6 0 0-15,-5 2 1 16,-7-2 8-16,-7 0-9 16,-10 0 0-16,-9 0 14 15,-10 0-21-15,-10 0 7 16,-6 0-50-16,0 0-40 15,0 0-125-15,-16-2-291 16</inkml:trace>
  <inkml:trace contextRef="#ctx0" brushRef="#br0" timeOffset="2228.5987">12044 7883 328 0,'0'0'64'0,"0"0"-61"15,0 0-6-15,0 0 24 16,0 0 29-16,0 0 38 16,-5 39-78-16,0-16 106 15,0 4-75-15,-1 9-15 16,-4 2 59-16,-5 3-60 16,7-2 31-16,-1 3 4 15,1 4-52-15,2 0 55 0,0 4-49 16,-2 1-5-1,3 3 29-15,1 1-26 0,3-2-12 16,1-1 3-16,0 0 24 16,0 2-22-16,0 1-5 15,0 1 0-15,-5 2-9 16,2 0 20-16,0 0-11 16,2 1 0-16,-1 3 19 15,-4 5-35-15,2-1 16 16,-3 0 0-16,-1-2-3 15,8-3 5-15,-3 2-2 16,3-2 0-16,-2 2 18 16,2-1-18-16,0-1 0 15,0-3 0-15,0-1-21 16,0 1 40-16,-3-1-19 0,-1 3 0 16,1-2 8-16,-3 2-17 15,2 1 9-15,-4 3 0 16,1 3-12-16,-1-2 19 15,1-4-7-15,2 0 0 16,4-1 19-16,-2 3-18 16,0 0-1-16,0 3 0 15,-2-4-15-15,-2 1 24 16,1-1-9-16,-2-1 0 16,1 1 19-16,-2 0-22 15,2 2 3-15,-2 0 0 16,4 1 7-16,-1 4 13 0,3 1-20 15,3-1 2 1,0-1 20-16,0-7-12 0,0 2-10 16,0 0 2-16,0 0-2 15,0 2 16-15,0-5-15 16,0 1 3-16,-3-1 20 16,2 1-18-16,-2 2-6 15,1-1 8-15,2-1 15 16,0 1-18-16,-1 0 1 15,-1 3 12-15,-1 3-5 16,0-1 12-16,0-3-24 16,0-4 8-16,2 2 3 15,-2-3-9-15,-3 1-3 16,3 3 2-16,0-3 22 0,0 1-22 16,-2-1-2-16,2 1 2 15,-1 4-8-15,1 0 8 16,-3 4-2-16,0 2 0 15,2 7 16-15,-2 2-16 16,-2 3 0-16,4 2 2 16,-1-1-10-16,1-2 8 15,2 3 0-15,1-1-1 16,1 1 13-16,0 0-12 16,0-1 0-16,0-2 7 15,0 2-8-15,-3 0 1 16,1 3 0-16,-2-3 3 15,-1-2 13-15,-2-4-16 0,-2-10 0 16,1-4 9-16,-3-4-13 16,-1-11 4-16,-2-9 0 15,2-8-6-15,2-12 11 16,2-9-5-16,4-10 0 16,3-1-42-16,1-12 32 15,-2-20-133-15,-4-13-186 16,-11-11-172-16</inkml:trace>
  <inkml:trace contextRef="#ctx0" brushRef="#br0" timeOffset="4231.0176">1363 13977 508 0,'0'0'85'0,"0"0"-41"15,0 0-24-15,0 0 4 16,0 0 49-16,0 0-65 16,91-6 31-16,-64 5-3 0,1-1-29 15,6 2 67 1,-1 0-74-16,3 0 6 0,3 0-14 16,7 0 21-16,9 0-13 15,11 0 12-15,1 0 3 16,3 0-17-16,3 3 2 15,-3 1 0-15,6-1-2 16,5-1 11-16,7-1-9 16,3 0 0-16,6-1 12 15,1 0-12-15,-2 0 0 16,-1 0 4-16,-1 0-20 16,6 2 22-16,6 1-6 15,0-1 1-15,6 0 9 16,-2-1-13-16,-1 1 3 0,4-1 0 15,-1 1-17-15,-3-2 25 16,-2 1-8-16,-5-1 0 16,5 2 16-1,2-2-17-15,6 0 1 0,3 0 0 16,-2 0-20-16,-2 0 31 16,-4 0-11-16,0 0 0 15,-5 0 7-15,-5 4-15 16,-2-2 8-16,-1 1 0 15,0 0-11-15,3-1 22 16,4-2-11-16,-2 0 0 16,2 0 8-16,1 0-17 15,2 0 9-15,2 0 0 0,-3 0-8 16,-5 0 8 0,-4 0 0-16,-1 0 0 0,-1 0 16 15,5 0-20-15,0 0 4 16,2-3 0-16,0 0-14 15,1-1 22-15,0-2-8 16,6 3 0-16,-3 0 4 16,-3 2-9-16,2 1 5 15,-6 0 0-15,0 0-1 16,-1 0 2-16,5 0-1 16,-3-2 2-16,3 2 2 15,1-5-4-15,1 2 0 16,5 0 1-16,1 0-17 15,-1 0 22-15,-4 2-6 0,-2-2 0 16,-2-1 16-16,3 0-24 16,2-1 8-16,0 1 0 15,0-1-12-15,1 0 21 16,-4 0-9-16,3 2 0 16,-2 0 4-16,-1 2-4 15,-2-1 0-15,-2 2 2 16,2-1-10-16,0 1 8 15,2 0 0-15,-1 0 0 16,0 0 8-16,0 0-10 16,-1 0 2-16,2 0 0 15,-3 1-14-15,1 3 25 16,-5 1-11-16,3 0 0 0,-3-2 10 16,1 1-11-1,2-1 1-15,6 1 0 0,-3-4-15 16,7 0 20-16,2 0-5 15,2 0 0-15,3 0 6 16,3 0-6-16,-4 0 0 16,2 0 5-16,-4 0-18 15,-1 0 21-15,1 0-8 16,3 0 0-16,0 3 9 16,3-1-13-16,2-1 4 15,3 0 0-15,2 2-13 16,-1-1 19-16,-1 1-6 0,4-1 0 15,-2 1 28 1,0 0-26-16,0 0-2 0,-2 0 0 16,1 0 5-16,2 1 5 15,-3 0-10-15,-4-1 0 16,-2 0 20-16,-1 0-20 16,-3 1 0-16,1-1 4 15,-1 1-7-15,0-1 26 16,0-2-23-16,-3 1 11 15,-2-2 13-15,-5 0-4 16,-7 2-20-16,-10-2 0 16,-6 0 6-16,-5 0 6 15,-8 0-12-15,-9 0 0 0,-10 0 18 16,-14 0-21 0,-12 0 3-16,-10 0 0 0,-10 0-20 15,-4 0-91-15,0 0-31 16,-18 0-32-16</inkml:trace>
  <inkml:trace contextRef="#ctx0" brushRef="#br0" timeOffset="61853.1358">14061 14166 428 0,'0'0'9'0,"0"0"39"0,0 0 12 15,-90-21-29-15,61 16 28 16,-4 4 8-16,-2 1-59 16,-1 0 46-16,-3 0-34 15,-5 6-11-15,-4 11 17 16,-1 4-12-16,-2 5-11 16,5 4 5-16,6 3 5 15,6 6 11-15,7 7-3 16,7 7-14-16,4 5 26 15,7 6-27-15,7 2 23 0,2 3 0 16,11 3-26 0,19-4 30-16,16-6-33 0,13-10 0 15,15-8 5-15,15-11 10 16,11-6 1-16,7-7-10 16,5-11 11-16,-3-5-4 15,1-4-13-15,-3-7 3 16,-3-12-17-16,-3-8 20 15,-4-5-6-15,-3-5 0 16,-7-8 8-16,-4-5-25 16,-12-5 10-16,-13-4 1 15,-9 0-23-15,-13 0 29 16,-7-2 0-16,-9 0-1 16,-10-1 24-16,-7 1-25 15,-3 1 2-15,-10 2 0 0,-20 4-16 16,-10 1 24-16,-7 4-8 15,-9 2 0-15,-10 5 13 16,-7 8-25-16,-8 5 12 16,-5 3 0-16,-4 6-14 15,-2 8 30-15,-5 10-16 16,1 2 0-16,-2 18-30 16,1 15 0-16,2 13-91 15,-1 7 4-15,1 2 5 16,2 2-243-16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42:08.7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1609 9617 644 0,'0'0'90'15,"0"0"-63"-15,0 0-7 0,0 0 50 16,0 0-44-16,0 0 49 16,0 0-68-16,-9-3 19 15,9 3-22-15,0 0 25 16,0 0-49-16,0 0 20 15,0 0 0-15,17 4-8 16,5 4 38-16,5 2-30 16,7-3 0-16,5 1 22 15,10 0-31-15,3-2 9 16,11-1 0-16,-2 1-11 16,0-3 26-16,3 0-15 15,-1 0 0-15,6-1 17 16,-2-2-28-16,4 0 11 15,-4 0 0-15,4 0-9 16,-2 0 15-16,-1 0-6 0,-6 0 0 16,-5 0 26-16,-9 0-33 15,-2 0 7-15,-7 0 0 16,0 0-14-16,1 0 26 16,2 0-12-16,1 0 0 15,2 0 15-15,-2 0-21 16,0-2 6-16,-4-4 0 15,0 0-18-15,-2 1 28 16,-4 2-10-16,-2-2 0 16,2 2 20-16,0 2-33 15,1-2 13-15,5 1 0 16,4-1-10-16,-1-2 10 16,1 2 0-16,2-2-1 0,1 1 28 15,2-3-36-15,1 4 9 16,-1-1 0-16,-2 1-20 15,5-1 25-15,1 1-5 16,-1 1 0-16,1-1 22 16,0 1-32-16,3-1 10 15,5-1 0-15,7-4-12 16,-1 1 23-16,7-6-11 16,-3 1 0-16,0 1 6 15,3 0-8-15,2 2 2 16,-1 1 0-16,-4 3-11 15,1 2 11-15,-2-2 0 16,0 3-2-16,1-1 24 0,2 1-29 16,-4-1 7-16,1 1 0 15,0-3-17-15,2 2 29 16,1 0-12-16,4 0 0 16,-6 0 16-16,2 0-21 15,-4-1 5-15,4 0 0 16,0 0-18-16,2-1 25 15,-2-2-7-15,-5 4 0 16,4-1 16-16,-4 1-31 16,-2-1 15-16,-3 1 0 15,-4 1-4-15,-4 2 5 0,-3 0-1 16,-5 0 0-16,3 0 16 16,-2 0-17-16,2 0 1 15,0 0 0-15,2 0-21 16,-1-1 25-16,-2-2-4 15,0-1 0-15,-2 0 20 16,3-1-24-16,2-1 4 16,-2 2 0-16,2 2-24 15,-2-1 40-15,2 3-16 16,1 0 0-16,-1 0 3 16,1 0-3-16,3 0 0 15,2 0 5-15,1 0-20 16,2 0 18-16,-2 0-3 15,0 0 0-15,2 0 14 16,2 0-14-16,-1 0 0 0,1-2 5 16,-3 0-26-16,-4-2 30 15,-2 0-9-15,-4 0 0 16,0-1 29-16,-1 2-34 16,-2 0 5-16,-7 0 0 15,-3 0 2-15,-6 0-2 16,-7 3 0-16,-9 0-4 15,-2 0 33-15,-8 0-39 16,-2 0 10-16,-2 0 0 16,0 0-22-16,0 0 24 15,1 0-2-15,-1 0 0 16,0 5-54-16,0-3-18 0,0-2-86 16,-9 0-78-16</inkml:trace>
  <inkml:trace contextRef="#ctx0" brushRef="#br0" timeOffset="2053.9279">8023 4917 223 0,'0'0'53'16,"0"0"-23"-16,0 0 2 16,-6 88 49-16,4-59-48 15,2-2 31-15,0 2-21 0,0 0-22 16,0 1 36-1,0 0-46-15,-1 1 23 0,1 2 34 16,-2 3-61-16,1 1 44 16,1 3 1-16,-5-1-48 15,1 2 28 1,-3 2-1-16,1-4-6 0,-2 0 3 16,5-3-25-16,0 0 24 15,1 3-27-15,1 0 11 16,1 0-1-16,-2-1-8 15,1-3-2-15,1-4 0 16,0-1 19-16,0-3-19 16,0-5 0-16,0-2 5 15,0-2-14-15,0-1 9 0,0 2 0 16,0-2-1 0,0-1 11-16,0 4-10 0,0 1 0 15,3 3 7-15,0 2-13 16,-3 1 6-16,0 1 0 15,0 2-5-15,0-1 14 16,0 2-9-16,0 1 0 16,0-3 6-16,0 4-16 15,0-2 11-15,0 5-1 16,-3 1 0-16,-4 4 21 16,4 1-21-16,0 3 3 15,0 2 9-15,1-1 0 16,1 1-6-16,-2-2-6 15,1 4 10-15,-1 4 11 16,0-2-21-16,0 2 5 0,-1-4 7 16,1-3 3-16,-2-3-13 15,1 0-2-15,1-1 0 16,-2-1 17-16,2-2-17 16,0 1 0-16,-1-1 8 15,0 1-9-15,1-1 4 16,0 1-3-16,-2 1 0 15,2 1 16-15,-3 3-16 16,0 1 0-16,0-2 8 16,2 5 4-16,-1-2-3 15,-1 2-9-15,2 0 0 16,-2 1 14-16,0 1-14 0,6 4 0 16,-3 4 6-1,0-3-3-15,1 0 3 0,-1 0-6 16,0 0 0-16,0 1 15 15,0 6-15-15,-1-1 0 16,1-1 1-16,0-1-3 16,0-3 2-16,3 0 0 15,0 1 0-15,0 1 11 16,0 1-11-16,0 0 0 16,0 3 3-16,0 0 3 15,5 4-6-15,1 2 0 16,2-2-2-16,0-1 12 15,-2 0-11-15,0-4 1 0,4 3 0 16,-4-2-4 0,0 0 4-16,0-3 0 0,-4-2 0 15,-1 0 9-15,-1-2-9 16,0 0 0-16,0 0 4 16,-4-3-13-16,-4-3 9 15,1 0 0-15,-1 0-5 16,-2 1 12-16,7-3-7 15,0-2 0-15,0-3 9 16,1-6-20-16,1-1 11 16,-1-2 0-16,-1-3-4 15,2 4 19-15,-3 0-15 0,2 0 0 16,-1 2 12 0,0-1-5-16,2-3-7 0,-2 1 0 15,1-3-1-15,2-3 14 16,0-3-13-16,0-1 0 15,0-4 17-15,0-3-12 16,0 0-5-16,0-7 0 16,0-1-1-16,0-5 14 15,0-4-13-15,0 0 0 16,0 0 7-16,0 0 20 16,0 0-22-16,0 0 4 15,0-4-9-15,0-6 7 16,5-4-18-16,-2-3-55 15,1-6-170-15,0-10-215 16</inkml:trace>
  <inkml:trace contextRef="#ctx0" brushRef="#br0" timeOffset="3189.3634">8421 9423 294 0,'0'0'55'16,"0"0"9"-16,0 0 37 16,0 0-2-16,0 0-1 15,0 0-21-15,-12-26-8 16,12 26 38-16,0 0-79 16,0 0 33-16,0 0-46 15,0 0 8-15,0 0-18 16,0 0-5-16,5 2 0 0,12 2 7 15,9 4 19-15,5-5-13 16,9 3-6-16,2 0 12 16,7-1-2-16,2 2-17 15,7-2 0-15,1 0-10 16,2 0 22-16,4-1-12 16,1 0 0-16,-2 0 25 15,3 0-34-15,-3-1 9 16,1-3 0-16,-1 2-15 15,1-1 36-15,1 0-21 16,-7 1 0-16,-2-2 16 16,-9 0-34-16,3 0 18 15,-3 0 0-15,-1 0-14 16,1 0 31-16,-3 0-17 0,1 0 0 16,-3 0 18-1,-1 0-22-15,1 0 4 0,-3-3 0 16,-2 0-11-16,-5 0 34 15,-2-2-23-15,-3 1 0 16,-5 1 12-16,-4 1-15 16,-7 0 3-16,-3 1 0 15,-2-1-7-15,-2 0 22 16,1 1-15-16,-2-2 1 16,1 3 26-16,-4-1-38 15,-1 1 11-15,2 0 0 16,0 0-19-16,1 0 8 15,0 0-43-15,-3 0-66 0,0 4-256 16,-8-4-263-16</inkml:trace>
  <inkml:trace contextRef="#ctx0" brushRef="#br0" timeOffset="5667.6304">1609 6584 398 0,'0'0'93'0,"0"0"-48"0,0 0-30 16,0 0 9-16,0 0-17 15,0 0 12-15,14-10 38 16,0 9-51-16,4-1 11 16,5 1 20-16,5-1-31 15,8-1 50-15,10 1-56 16,12-1 14-16,3-1-8 15,2-1 5-15,6 1-11 16,-2 2 5-16,6-1 25 16,0 0-26-16,7 1-4 15,2-1 19-15,1 1-15 16,0-2 16-16,5-2-19 0,-3-1 12 16,-1 1 8-16,-2-3-7 15,0 2-14-15,1 2 8 16,-1 1-13-16,-3 3 11 15,-7-1-6-15,2 2 0 16,-2 0 18-16,0 0-21 16,2 0 3-16,-5 0 0 15,-5 0-12-15,-3 0 16 16,-4 0-4-16,-2 0 0 16,0 0 23-16,-4 0-23 15,0 0 0-15,-5 0 1 16,-1 2-10-16,1 1 15 15,-3 0-6-15,6 0 0 0,-1-2 26 16,1 1-28 0,5-2 2-16,-2 0 0 0,-1 0-7 15,4 0 7-15,2 0 0 16,2 0 0-16,7 0 33 16,3 0-35-16,1 0 2 15,3 0 0-15,2 0-12 16,2 0 15-16,6 0-3 15,-2 1 0-15,1 3 22 16,0-1-43-16,3-1 21 16,0 2 0-16,8-1 3 15,1 0 1-15,2-3-4 0,6 0 0 16,0 0 18 0,-1 0-21-16,-3 0 3 0,1 0 0 15,-4 0-19-15,-2 0 24 16,-2 5-5-16,1 0 0 15,1-2 21-15,-1 1-32 16,-1 1 11-16,-4-1 0 16,2-2-15-16,2 1 22 15,0-2-7-15,2 1 0 16,-4 2 17-16,1-1-23 16,-2 1 6-16,-5 0 0 15,3 0-15-15,1 1 18 16,1 0-3-16,3-4 0 0,2 2 22 15,-4-1-33 1,4-2 11-16,2 1 0 0,0-1-9 16,1 2 9-16,-2-1 0 15,0 1-4-15,-2-2 25 16,-1 0-23-16,-3 0 2 16,-1 0 0-16,-1 0-13 15,-3 0 13-15,-6 0 0 16,0 0-4-16,-5 0 19 15,0 0-15-15,-2 0 0 16,-5 0 4-16,-2 0-18 16,-3 0 14-16,-4 0 0 0,0 0 0 15,-1 0 12 1,-3 0-12-16,-3 0 0 0,-4 0 0 16,1 0-5-16,-4 0 5 15,3 0 0-15,-1 0-2 16,-2 0 18-16,3 0-16 15,-3 0 0-15,2 0 1 16,0 0-16-16,-4 0 18 16,2 0-3-16,-2 0 0 15,2 0 18-15,4 0-18 16,5 0 0-16,0 0 4 16,2 0-4-16,1 0 3 15,-2 0-3-15,0 0 0 16,-1-3 30-16,1 0-30 15,-5-2 0-15,-3 4 13 0,-2-3-11 16,-5 3 4-16,-1-2-6 16,-2 1 12-16,-7-1 12 15,0 2-25-15,0 0 1 16,-3-1 0-16,-5 1 7 16,-1 0-5-16,-5 0-2 15,-5 1 4-15,-5-2 19 16,0 2-23-16,-3 0 1 15,0-2 17-15,0 2 19 16,0 0-31-16,0 0-6 16,3 0 8-16,-1-1 15 15,1-1-23-15,-2 2 0 0,2-2 6 16,-2 2-14-16,-1 0 8 16,0 0 0-16,0 0-10 15,0 0-1-15,0 0 11 16,0 0-162-16,-7 0-144 15,-16 0-295-15</inkml:trace>
  <inkml:trace contextRef="#ctx0" brushRef="#br0" timeOffset="15188.0631">1973 14450 437 0,'0'0'162'0,"0"0"-143"15,0 0 63-15,0 0-28 0,0 0 44 16,0 0-2-16,0 0-81 16,0 0 49-16,-11 0-35 15,11 0-27-15,0 0 33 16,0 0-31-16,0 0 10 15,0 0-14-15,0 0 10 16,0 0-25-16,0 2 15 16,0 4 0-16,0-1-4 15,5 1 28-15,1-2-24 16,3 1 4-16,1 0 14 16,-1-3-6-16,2-1-12 15,2 0 0-15,1 1 17 0,2-2 11 16,-1 0-28-16,4 0 0 15,-2 0 14-15,-4 0-4 16,2 0-10-16,-3 0 0 16,-3-3 1-16,0 0 9 15,3 0-10-15,-3 1 0 16,0-1 27-16,-3 0-26 16,1 0-1-16,2 0 0 15,0 3-14-15,0-2 3 16,0 2-45-16,0-1-32 15,-3-1-190-15,1 0-52 16</inkml:trace>
  <inkml:trace contextRef="#ctx0" brushRef="#br0" timeOffset="19090.9464">2814 14459 462 0,'0'0'114'0,"0"0"-108"16,0 0 7-16,0 0 86 15,0 0-84-15,0 0 7 16,18 14 26-16,-6-8-23 15,-3 0 60-15,5-1-69 16,0 0-9-16,0 0 66 16,-1-5-65-16,-1 0 12 0,0 0 1 15,0 0-14-15,0 0 39 16,0 0-46-16,-5 0 1 16,1 0 8-16,-2-3 0 15,-2 1-9-15,-1 2 0 16,-3 0 17-16,3-2-20 15,-1 2 3-15,-2 0 0 16,0 0-15-16,1 0-61 16,-1 0-81-16,0 0-84 15,0 0-264-15</inkml:trace>
  <inkml:trace contextRef="#ctx0" brushRef="#br0" timeOffset="20219.1022">3380 14469 469 0,'0'0'58'16,"0"0"15"-16,0 0 34 16,0 0-34-16,0 0 59 0,0 0-91 15,-11-22 10-15,11 22 34 16,0-1-85-16,0 1 39 15,0 0-30-15,0 0 12 16,0 0-29-16,0 0 8 16,0 0 0-16,0 0-20 15,0 4 32-15,5 1-12 16,1 3 0-16,1-2 14 16,0 1-24-16,1 0 10 15,-2-1 0-15,4 0-12 16,-1-1 24-16,2-2-12 15,-1-1 0-15,2-1 18 16,2-1-21-16,0 0 3 16,0 0 0-16,2 0-12 15,-2 0 25-15,-4-3-13 0,-1-3 0 16,0 1 14-16,-3-1-16 16,0 3 2-16,-2-2 0 15,-1 2-12-15,0 0 21 16,-1 1-9-16,1 1 0 15,0 0-7-15,0-1-3 16,0 2-48-16,3 0-47 16,-2 0 41-16,1 0-94 15,-2 0-37-15,-2 0-92 16</inkml:trace>
  <inkml:trace contextRef="#ctx0" brushRef="#br0" timeOffset="34985.8798">15390 14316 328 0,'0'0'55'0,"0"0"-51"15,0 0 56-15,0 0-15 16,0 0 11-16,0 0-12 15,0 0-43-15,0 0 42 16,-36-25-10-16,31 24-22 16,-2 1 36-16,1 0-45 15,-1 0 8-15,-6 0-10 16,2 0 22-16,-1 4-25 16,-3 3 3-16,3-1 0 0,-3 3-8 15,2 0 14 1,2 1-6-16,1 0 0 0,2 0 20 15,2 1-27-15,2 0 7 16,-3 1 0-16,2 0-12 16,0 3 30-16,1 0-18 15,1 1 0-15,-2 0 6 16,1 0-8-16,-2 0 2 16,5-2 0-16,1 2-6 15,0-1 13-15,0 0-7 16,0 2 0-16,0-2 21 15,0 2-35-15,0-1 14 16,0 1 0-16,1 1 7 16,5-1 8-16,-2 2-15 0,2-3 0 15,2 0 18-15,0 1-19 16,0 0 1-16,1-3 0 16,2 2-10-16,0-1 16 15,2-1-6-15,-2 0 0 16,1-1 15-16,-1-2-19 15,1 2 4-15,-2-1 0 16,2-3-15-16,0 2 24 16,3-2-9-16,1 2 0 15,1-1 18-15,1 0-19 16,-1 1 1-16,0 0 0 16,2 0-19-16,-2 0 28 15,-1-1-9-15,-1 0 0 16,1-2 13-16,1 1-13 15,2-4 0-15,4 1 1 0,2 0-19 16,3-3 22-16,2 1-4 16,6 0 0-16,-2-1-5 15,1-3-6-15,-1 3 9 16,-1 1 2-16,-2-1-13 16,1-2 12-16,-4 2 1 15,2-2 0-15,-2-1 17 16,3 2-23-16,-1-2 6 15,0 1 0-15,1 0-15 16,-1 0 27-16,0 3-12 0,1-4 0 16,1 0 9-1,-1 0-11-15,0 0 2 0,-1 0 0 16,1 0-13-16,1 0 17 16,-2 0-4-16,-1 0 0 15,1 0 14-15,-3 0-24 16,0 0 10-16,0-4 0 15,-2-1-12-15,0 1 17 16,1 0-5-16,2-3 0 16,-1 3 16-16,-3-2-26 15,1-1 10-15,-3 2 0 16,-2 1-15-16,-1-4 24 16,-4 2-9-16,-1-1 0 15,-4-2 15-15,5 1-24 16,2-2 9-16,0 0 0 0,6-2-13 15,1 0 27-15,1-1-14 16,0 1 0-16,-1-1 8 16,-3 2-16-16,-3 0 8 15,-4 0 0-15,-3 0-14 16,-3-4 22-16,-1-1-8 16,0 0 22-16,0-1-7 15,-1-3 7-15,0 0-19 16,1 0-3-16,2-2 7 15,-2 3 9-15,-1 2-16 16,-2 3 0-16,0 0 19 16,-4 0-21-16,0 0 2 0,0 0 0 15,0 0 3-15,0-2 13 16,0 0-16-16,-4-1 0 16,-3 0 14-16,1 2-12 15,-1 1-2-15,0 0 0 16,1 1 13-16,-2 4-13 15,2-1 0-15,-3 3 1 16,2-1 20-16,-1 2-31 16,2 0 10-16,-2-1 0 15,0 3-12-15,2-2 19 16,-3 1-7-16,-1 1 0 16,-1-1 14-16,1 0-29 15,-4-2 15-15,2 2 0 0,-2 0-12 16,-2-2 24-1,0 2-12-15,-2 0 0 0,0-2 18 16,5 4-26-16,-3 0 8 16,-1-1 0-16,-1 1-20 15,-1-1 32-15,1 1-12 16,0 0 0-16,-2 0 15 16,1 0-24-16,1 0 9 15,-1 1 0-15,0-1-14 16,-2 1 20-16,-2-1-6 15,-2 2 0-15,0-1 12 16,-1-1-16-16,1 1 4 16,2-4 0-16,-2 2-16 15,1 0 26-15,2 0-10 0,0-1 0 16,2 0 16-16,-1 1-26 16,1-1 10-16,0 0 0 15,-1 2-8-15,-3 0 14 16,2 0-6-16,-2-1 0 15,-3 0 9-15,0-3-16 16,0-1 7-16,1 1 0 16,0 0-14-16,2 2 18 15,0 0-4-15,1 0 0 16,-3 1 12-16,5-1-12 16,-1 1 0-16,-2 2 1 15,0-1-27-15,-1 3 31 16,-3 0-5-16,-4 0 0 0,-2 0 14 15,0 0-27-15,-2 0 13 16,4 0-40-16,6 3 34 16,2 0-46-16,7 2 8 15,6-2 17-15,3 1-112 16,3-1-45-16</inkml:trace>
  <inkml:trace contextRef="#ctx0" brushRef="#br0" timeOffset="37352.4365">14775 16579 304 0,'0'0'0'0,"0"0"16"16,0 0 7-16,0 0 42 15,-85-8-11-15,70 7-54 16,0 1 11-16,1 0 28 16,-3 0-35-16,-1 0 7 15,0 0-2-15,-3 0 4 16,-4 0-1-16,0 0-10 15,-5 0 7-15,4 0 13 16,-2 3-16-16,0 2 9 16,1-2 14-16,-3-1-25 15,8 1 29-15,-2-1-24 16,6 1 8-16,0 1 2 16,1 1-7-16,3-1-12 15,3 0 0-15,1 0 3 0,4 1 1 16,-2 2-4-1,-2 1 0-15,-6 4-1 0,-5 0 5 16,-3-2-4-16,-3 3 1 16,-3 0 4-16,0 1 6 15,-1 1-11-15,1 0 0 16,3-2 6-16,5 3 7 16,7-2-13-16,5-2 0 15,4 5 5-15,4-2-11 16,2 3 9-16,0 3-3 15,-1 3 0-15,-1 3 9 16,-1 1-9-16,2 4 0 16,-1 1 7-16,-1 1-18 15,1-1 16-15,2-3-5 0,0-5 0 16,0-1 0-16,2 2 0 16,9-5 0-16,5 2 7 15,-1-1-7-15,4-3 0 16,1 3 0-16,2-2-2 15,3 3 15-15,2-2-13 16,1 4 0-16,2-5 3 16,-1-1-11-16,-1 1 9 15,2-6-1-15,-3 0 0 16,1-2 1-16,2-2-1 16,0-1 0-16,7-3 6 15,-3 2-14-15,5-2 9 16,2-3-1-16,-1 2 0 0,0-2 3 15,-3 0-3-15,2 0 0 16,0-1 4-16,-2 3-9 16,1-1 5-16,0 0 0 15,2 1-3-15,-1 2 3 16,0-5-3-16,1 1 3 16,2-2-14-16,-1 1 6 15,2-2-9-15,-3 0 17 16,0 0-3-16,2 0 14 15,-3 0-14-15,-2 0 3 16,0 0 0-16,-1 0 0 16,-2 0 0-16,1 0 0 0,-2-2-5 15,-1 1 10-15,3-2-8 16,-1-1 3-16,3 1-6 16,-1 0-7-16,0-3 11 15,3 3 2-15,-3-4-2 16,1 1 0-16,-3-1 2 15,-4-2 0-15,0 2 6 16,-1-3-18-16,1 0 10 16,0 0-16-16,1-1-23 15,1-2-15-15,-2 0 35 16,-2 0 15-16,-1-4 6 16,-5 0-8-16,1 2 8 15,-3-6 0-15,-3 1 0 0,1 0-7 16,-2-3 5-1,-1 1 2-15,-1 2-1 0,-1-6-9 16,-1 2 10-16,1 2 0 16,-1-2-3-16,-1 4 6 15,-3-4-3-15,-1 3 0 16,-6-4 6-16,-1 3 14 16,0 0-4-16,0 1-4 15,0-3 23-15,0 1-23 16,0 0 2-16,-5-1 5 15,-3 2-16-15,0 2 36 16,2 0-37-16,0 1 19 16,2 0-7-16,-3 1 3 15,0 1-17-15,0 0 10 0,-1-1 4 16,-2 4 11-16,3-3-24 16,-2 2-1-16,-1-2 1 15,0 1 14-15,1-1-15 16,-1 1 0-16,-4-1 4 15,1 3-2-15,-3 0-2 16,0 2 0-16,-1-1-2 16,0 2 27-16,-4 1-25 15,1 0 3-15,-1 1 12 16,1 1-13-16,-1 0-2 16,-1 4 0-16,0-3-4 15,-2 3 9-15,-3 0-5 16,3 0 0-16,-1-1 4 0,-1 0 0 15,-1 4-4 1,-4-1 0-16,-6-1-10 0,3 2 21 16,-1 1-11-16,1-2 0 15,3 2 1-15,-1 0-14 16,3 0 16-16,0 0-3 16,4-1 0-16,-2 1 8 15,0 0-8-15,0 0 0 16,-7 0-3-16,1 0-6 15,-1 0 9-15,-5 0 0 16,0 0 0-16,-1 6-7 16,3-2 5-16,5 1-49 0,6 1-35 15,2 0-17 1,9-3-133-16</inkml:trace>
  <inkml:trace contextRef="#ctx0" brushRef="#br0" timeOffset="39384.6545">17254 16662 189 0,'0'0'148'0,"0"0"-83"16,0 0-6-16,0 0 20 15,0 0 36-15,0 0-56 16,2-9-4-16,7 7-6 15,0-1-4-15,3 0 40 16,2 2-56-16,3 0 2 16,2-1 3-16,5 1-21 15,1 1 7-15,5 0-20 16,1 0 5-16,2 0 4 16,3 0-9-16,0 0 0 15,2 0-4-15,0 0 21 16,-1 0-17-16,1 0 0 15,-1 0 10-15,-4 0-16 16,1 0 6-16,-4 1 0 16,-3-1-6-16,1 0 10 15,-1 0-4-15,-2 0 0 0,-1 0 11 16,-2 0-15-16,0 0 4 16,-2 0 0-16,1 0-8 15,-3 0 16-15,1 0-8 16,1 0 0-16,-5 0 7 15,4 0-23-15,-2 0 16 16,2 0 0-16,-1 0-6 16,1 0 13-16,1 0-7 15,-5 0 0-15,-2 0 9 16,-1 0-17-16,-3 0 8 16,3 2 0-16,-2 0-2 15,-2 1 5-15,0 2-3 16,0 1 0-16,0 1 0 0,-1 3-2 15,3-1 2-15,-1 2 0 16,1 0-10-16,1 1 18 16,-2-1-8-16,-1 2 0 15,-4-1 11-15,2 4-32 16,-3 1 21-16,-3 1 0 16,0 0-1-16,0 2-1 15,0 2 2-15,0-2 0 16,0 3 12-16,-7-3-30 15,-1-1 18-15,1 1 0 16,-2-1-7-16,-3 0-1 16,0-1 8-16,-3 0 0 0,0-4 7 15,-3-1-21-15,0-1 14 16,-4 1 0-16,0-1-1 16,-4-3 6-16,2 1-5 15,-1 2 0-15,-3-4 7 16,-1-1-13-16,-2 4 6 15,0-3 0-15,-1 0-14 16,-1 0 24-16,-3 0-12 16,0-4 2-16,-3 2-28 15,0-1 16-15,-1 0-10 16,1-3-2-16,0 0-7 16,0 0 8-16,1-2-10 15,2 1 6-15,1 1-21 16,1-2 28-16,1 3 1 15,-3-3 19-15,-1 2-8 0,0 0 4 16,1-2 4-16,3 0 0 16,2 0 15-16,4 0-19 15,2-7 4-15,3 0 0 16,3-3-4-16,3 1 10 16,3-5-6-16,-4 3 0 15,4-2 6-15,-3 2-1 16,2-1-5-16,5 0 0 15,-3-1 13-15,6 4-8 16,0-7 21-16,-4 2-23 0,2-3 13 16,1-5-6-1,2 0-10-15,2 0 0 0,3-1 6 16,0-3 2-16,0 2-8 16,0-1 0-16,0 2 7 15,2-4-6-15,7 4-1 16,1-2 0-16,4 0-7 15,-1 1 6-15,2 2 1 16,-1 5 2-16,2-2 11 16,-1 5-8-16,0 2-5 15,0 0 0-15,4 3-3 16,2 0-6-16,1 2-64 16,4 1-61-16,-3-2-238 15</inkml:trace>
  <inkml:trace contextRef="#ctx0" brushRef="#br0" timeOffset="41206.6214">19151 14275 501 0,'0'0'50'16,"0"0"-6"-16,0 0-3 16,0 0 50-16,0 0 9 15,0 0-89-15,-31-17 49 0,19 17-33 16,0-3-17-16,-4 1 30 15,-4 1-24-15,-3 0-13 16,-3-1 7-16,-3 2 10 16,-4 0-20-16,-2 0 0 15,-1 0 10-15,-1 0-12 16,-1 0 2-16,-1 0 0 16,3 4-1-16,1 1 8 15,0-3-7-15,3 3 0 16,2-1 10-16,2-1-19 15,1 2 9-15,4 1 0 16,0 0-11-16,4 2 18 16,-1 0-7-16,3 3 0 0,3-2 8 15,2 3-17 1,0-2 9-16,3 5 0 0,0 0-4 16,1 1 12-16,3 2-8 15,0 1 0-15,4 2 5 16,1-2-13-16,0 4 8 15,0-2 0-15,0 1-6 16,6-1 18-16,2 0-12 16,0 0 0-16,3 3 14 15,1 0-21-15,3-1 7 16,0-2 0-16,2 1-6 16,3-3 12-16,2 0-6 15,4 1 0-15,2-1 16 16,3-4-16-16,1-3 0 15,-1 0 0-15,3 0-10 0,2-3 10 16,-3 2 0-16,1-3 0 16,2 2 11-16,-2-2-6 15,2-1-5-15,0-1 0 16,2-1-11-16,1-1 17 16,2-1-6-16,0-3 0 15,1 0 14-15,-1 0-23 16,-3 0 9-16,2 0 0 15,1 0-4-15,2-5 8 16,2-2-4-16,2-1 0 16,0 0 15-16,2-1-21 15,1 1 6-15,-5-1 0 0,0 1-13 16,-8-1 14-16,-2-2-1 16,-5 0 0-16,-1-1 11 15,-2-1-14-15,-6-3 3 16,5-2 0-16,-6-1-8 15,4-2 17-15,-3 0-9 16,0 1 0-16,0 0 11 16,-5 3-17-16,-2-4 6 15,-4 4 0-15,-4 0-7 16,-4 0 18-16,-2 0-11 16,0-2 0-16,0 2 20 15,0 0-8-15,-3 2-12 16,-5 0 0-16,-1 2 1 0,2 0 18 15,-5 2-19-15,1-2 0 16,-2 3 15-16,-1 0-18 16,-2-1 3-16,0 1 0 15,-4 0-10-15,2-1 18 16,-4 0-8-16,3 2 0 16,-1-1 18-16,-2 2-22 15,0-2 4-15,-1 1 0 16,-1 0 6-16,2 0-3 15,-2 1-3-15,0-1 0 16,2 1 14-16,-5 2-8 16,-2 0-6-16,-3 3 2 0,-1 1-19 15,-7 2 31 1,-1-2-14-16,-2 2 0 0,3 0 14 16,3 0-27-16,-1 0 13 15,1 0 0-15,1 0-18 16,1 2 22-16,-3 5-4 15,1 0 0-15,-2 4-14 16,0 0 0-16,-1 2-130 16,-8-2-100-16,-7 1-391 15</inkml:trace>
  <inkml:trace contextRef="#ctx0" brushRef="#br0" timeOffset="56267.0893">5408 14489 80 0,'0'0'335'0,"0"0"-280"0,0 0-34 16,0 0 10-16,0 0 39 15,0 0-40-15,82-10 22 16,-60 7-41-16,1 0 5 16,4 2 5-16,3-1-5 15,1 2 18-15,5 0-17 16,-1 0-17-16,0 0 13 15,-1 0 1-15,0 0-14 16,4 0 2-16,-2 0 23 16,2 0-26-16,-2 0 1 15,3 0 0-15,-3 0-6 16,-2 0 16-16,-4 0-10 16,-2 0 0-16,-4 2 18 15,0-1-20-15,-2 1 2 0,-2 1 0 16,-1 2-12-16,5-3 18 15,-3 2-6-15,0 0 0 16,-1 3 10-16,-1-2-12 16,0-1 2-16,3 1 0 15,-1 0-13-15,3 1 18 16,1-5-5-16,-1 6 0 16,1-1 15-16,1-2-15 15,-4 4 0-15,4-2 3 16,0-1-18-16,4-2 21 15,6-1-6-15,3-1 16 16,7-1-11-16,5 0 20 16,7 0-25-16,7 0 0 0,3 0-15 15,2 0 26 1,6 0-11-16,-3 0 0 0,6 0 11 16,0 0-16-16,0 0 5 15,-3 0 0-15,0 0-12 16,-1 2 14-16,-1 1-2 15,-3 2 0-15,-4-2 19 16,-2-2-20-16,-1 1 1 16,-1 1 0-16,4-1-14 15,-3 0 25-15,-4-1-11 16,-3 0 0-16,-5-1 10 16,-4 0-22-16,2 0 12 0,-2 0 0 15,4 0-5 1,-1 0 5-16,-3 0 0 0,1 0-4 15,0 0 23-15,-1 0-26 16,1 0 7-16,3 0 0 16,-2 0-14-16,3 2 19 15,2 2-5-15,0-2 0 16,1 1 19-16,7 1-22 16,2-3 3-16,7 2 0 15,-1-2-9-15,5-1 9 16,1 0 0-16,3 0-6 15,2 0 23-15,4 0-24 16,0 0 7-16,-3 0 0 0,-1 0-11 16,1 2 18-16,-3 1-7 15,-3 0 0-15,-2 2 18 16,-1-2-22 0,1 0 4-16,4-2 0 0,-3 0-10 15,0-1 10-15,-4 0 0 16,1 0-3-16,0 0 13 15,2 0-14-15,-1 0 4 16,-2 0 0-16,-2 0-13 16,1 0 17-16,-2 0-4 15,1 0 0-15,0 0 14 16,-4 0-14-16,1 0 0 16,2 0 2-16,2 0-12 15,-1 0 16-15,-1 0-6 16,4 0 0-16,-6 0 9 0,5 0-19 15,1 0 10-15,1 0 0 16,1 0-15-16,-2 0 20 16,0 0-5-16,0 0 0 15,0 0 14-15,0 0-16 16,-4 0 2-16,0 0 0 16,-4 2-15-16,4 2 26 15,1-1-11-15,-3-1 0 16,0-2 14-16,2 0-25 15,-5 2 11-15,3-1 0 16,2 1-11-16,2-2 11 16,4 0 0-16,0 0 0 0,-1 0 14 15,-1 0-14-15,0 0 0 16,-3 0 1-16,-4 0-8 16,-2 0 7-16,-4 0 0 15,-2 0-2-15,0 0 17 16,-1 0-21-16,-2-2 6 15,-6-1 0-15,0 1-11 16,-4-1 18-16,1 1-7 16,-1 0 0-16,1 0 5 15,-1 1-5-15,0 1 0 16,-3 0 6-16,1 0-24 16,-1 0 18-16,2 0 0 15,0 0-2-15,3 0 15 16,1 0-13-16,4 0 0 0,0 0 1 15,2 0-6-15,3 0 6 16,-3 0-1-16,1 0 0 16,0 0 17-16,0-1-22 15,5-2 5-15,1 2 0 16,-1-2-15-16,-2 1 15 16,0 0 0-16,0 1 0 15,6 1 16-15,4-2-18 16,3 2 2-16,1 0 0 15,2 0-2-15,-1 0 10 16,5 0-8-16,-4 0 0 0,0 0 17 16,-2 0-17-1,-1 0 0-15,-4 0 2 0,3 0-13 16,-3 0 11-16,0 0 0 16,-3 2-3-16,-4-1 20 15,-2 3-20-15,0-1 3 16,-1-1 0-16,1 0-14 15,-1-1 21-15,-3 2-7 16,1-1 0-16,0 2 3 16,2-3-3-16,1 1 0 15,3-2 6-15,5 0 15 16,-1 2 2-16,4-1 6 0,5-1-29 16,1 0 29-1,5 0-16-15,2 0-13 0,-2 0 0 16,-1 0-1-16,1 0 3 15,-1 0-2-15,3 0 0 16,-1 0 15-16,-2 2-15 16,0-1 0-16,-3 0 2 15,0-1-2-15,-6 0 6 16,-3 0-6-16,-2 0 0 16,0 0 27-16,1 0-27 15,-2 3 0-15,-2-1 4 16,-3-1-13-16,-7 3 13 15,-4-2-4-15,-2-1 0 16,-3 2 16-16,-2-1-18 16,-3-2 2-16,-7 0 0 15,-2 0-9-15,-8 0 19 0,-5 0-10 16,-5 0 0-16,-5 0 19 16,-1 0 2-16,-2 0 9 15,2-2-24-15,-2-1 34 16,0 0-30-16,0 0-10 15,-2 1 0-15,1-1 43 16,-1 1-44-16,1 0 1 16,-1 0 0-16,-1 2 1 15,0 0-1-15,0 0 0 16,0 0-10-16,0 0-53 16,-12 0-51-16,-8 7-161 0,-10 0-387 15</inkml:trace>
  <inkml:trace contextRef="#ctx0" brushRef="#br0" timeOffset="58814.8868">5529 16917 273 0,'0'0'183'0,"0"0"-140"15,0 0-22-15,0 0-21 16,0 0 69-16,0 0-48 15,73-15 54-15,-52 11-49 16,9 1-12-16,1-1 16 0,-1 2-12 16,7-1-11-16,0 3-7 15,4-3 18-15,2 1 6 16,5-1-15-16,5 2-7 16,4-1 0-16,1 1 15 15,5-2-17-15,-1 1 0 16,4-1 11-16,1 1-10 15,-1 0-1-15,5 1 0 16,-5-3-3-16,0 1 15 16,-2 1-12-16,5-5 0 15,0 3 5-15,2 0-1 16,-1-1-4-16,-3 0 0 0,-2 1-11 16,-2 1 20-1,0 2-9-15,1-2 0 0,2 2 2 16,-1-3 2-16,3 4-4 15,3-5 0-15,4 0 19 16,10-2-9-16,1 2 57 16,8 2-47-16,0 0 5 15,3 1-21-15,6 0-4 16,3-3 4-16,6 2-9 16,4 0 15-16,6 0-10 15,5 1 0-15,-3 1 8 16,-3 1-4-16,-5 0-4 15,-2 0 0-15,0-2-4 16,0 2 4-16,-1 0 0 16,-2 0-1-16,-1 0 14 0,0 0-18 15,-1 0 5-15,-2 0 0 16,-4 0-4-16,-6 0 12 16,-4 0-8-16,-7 0 0 15,-1 0 13-15,0 0-21 16,-4 0 8-16,-1 0 0 15,2 0-4-15,2 0 9 16,1-3-5-16,3-1 0 16,-1 2 8-16,-4 0-7 15,3 1-1-15,-3 0 0 16,-3-1-10-16,-1 2 19 16,-3 0-9-16,2 0 0 0,3 0 9 15,-1-1-16 1,0 0 7-16,0-1 0 0,2 1-6 15,2-1 9-15,3 0-3 16,-3-1 0-16,1 3 8 16,-3-2-14-16,-2 2 6 15,1-1 0-15,-4 1-5 16,-2 0 4-16,-1 0 1 16,4 0 0-16,1 0 20 15,3-3-28-15,-1 2 8 16,2-2 0-16,2 1-8 15,5 0 11-15,1 2-3 16,-2-3 0-16,0 3 10 0,1 0-15 16,-5 0 5-1,-1 0 0-15,-4 0-8 0,-2 0 11 16,2 0-3-16,-1 0 0 16,-1 0 15-16,-2 0-24 15,-1 0 9-15,-1 0 0 16,1 0-12-16,0 0 19 15,-3 0-7-15,0 0 0 16,-2 0 12-16,-1 3-16 16,-2-3 4-16,-3 4 0 15,-1 0-9-15,-4-1 8 16,-2 0 1-16,-2 0 0 0,2 1 19 16,-3 0-32-16,1 0 13 15,-5-1 0-15,-3-1-6 16,-1 3 6-16,-3-1 0 15,3-1 0-15,-1 0 12 16,3 0-14-16,-1 0 2 16,0 0 0-16,3-1-10 15,0 4 19-15,2-2-9 16,3 1 0-16,0 3 8 16,5-2-13-16,0-3 5 15,2 4 0-15,1-3-11 16,1-2 22-16,0 2-11 15,1 1 0-15,0-1 10 16,-1 0-22-16,-1-1 12 16,-1 0 0-16,-3 2-5 0,-1-3 8 15,2 1-3-15,-1 1 0 16,1-3 11-16,-2 1-17 16,0-2 6-16,0 2 0 15,1-2-6-15,-1 0 19 16,3 3-13-16,-2 0 4 15,0 0 10-15,-1-1 0 16,0-1-14-16,-1 0 1 16,4 1 0-16,4 0 0 15,-2-2-1-15,0 3 0 16,-4-3 20-16,-2 0-26 16,3 0 6-16,-3 3 0 15,-1 0 4-15,1 2 4 16,-5-4-8-16,-1 3 0 0,-5-1 14 15,2 0-18-15,-5 0 4 16,2-2 0-16,-4 0-3 16,-2-1 11-16,-1 0-8 15,-4 0 0-15,-3 0 11 16,-5 0-11-16,-4 0 0 16,-6 0 0-16,-5 2-18 15,-5-2 27-15,-3 0-9 16,0 0 4-16,1 0 7 15,-1 0 2-15,0 0-4 16,2 0-4-16,1 0 15 16,0 0-7-16,-2 0-6 0,2 0-7 15,-2 0 10-15,-1 0-18 16,-1 0 8-16,-2 0 0 16,1 0-2-16,-1 0 10 15,0 0-8-15,0 0 0 16,0 0 11-16,0 0-22 15,0 0 11-15,2 4-43 16,-2-3-129-16,0-1-307 16</inkml:trace>
  <inkml:trace contextRef="#ctx0" brushRef="#br0" timeOffset="99437.1413">5879 15695 407 0,'0'0'134'15,"0"0"-96"-15,0 0 62 16,0 0 66-16,0 0-72 16,0 0-3-16,0 0-20 0,0 0-14 15,0 0 29-15,0 0-56 16,0 0 5-16,0-24-21 16,0 24 5-16,0 0-14 15,5 0-5-15,1 2 0 16,3 9-16-16,7 3 25 15,-1 3-9-15,0-1 0 16,2 4 7-16,-3 1-13 16,0 2 6-16,-4 5-3 15,-5 6-16-15,-5 3 16 16,0 9 3-16,0 0 0 16,-8 0 14-16,-5-2-17 15,-1-5 3-15,-5-4 0 16,5-4-18-16,-3-6 18 0,-1-2-52 15,1-3-49-15,-2-5-128 16,1-3-142-16</inkml:trace>
  <inkml:trace contextRef="#ctx0" brushRef="#br0" timeOffset="100173.8848">5134 15897 455 0,'0'0'81'0,"0"0"-75"15,0 0 32-15,0 0 59 16,0 0-38-16,0 0-12 15,-82 41-5-15,65-24-4 16,1 4 26-16,2 3-45 16,1 3 15-16,4 2 16 15,3 2-27-15,0 3 12 16,6 0-33-16,0 1 6 16,0 0-11-16,9 0 15 15,9-1-12-15,3-1 0 16,6-2-13-16,1-6-16 0,3-6-251 15,-1-9-269-15</inkml:trace>
  <inkml:trace contextRef="#ctx0" brushRef="#br0" timeOffset="101137.7061">5120 13508 520 0,'0'0'164'0,"0"0"-47"0,0 0-110 16,0 0 111-16,0 0-7 15,0 0-41-15,0-19-15 16,0 19-54-16,0 0 22 16,-10 7-23-16,-1 8 0 15,-2 6 7-15,-2 3-15 16,3 3 26-16,0 2-18 15,5 2 0-15,2 5 14 16,5-1-11-16,0 3-3 16,0-1 4-16,5-4-21 15,12-4 22-15,6-5-6 0,7-3 1 16,1-5-202-16,8-4 163 16,0-10-846-16</inkml:trace>
  <inkml:trace contextRef="#ctx0" brushRef="#br0" timeOffset="101835.3151">6088 13414 538 0,'0'0'94'0,"0"0"-31"0,0 0-9 16,0 0 44-16,0 0-56 15,0 0-41-15,18-3 24 16,-5 10 13-16,1 8-6 16,1-1 8-16,-5 8-37 15,-1 2 29-15,-4 5 8 16,-2 0-14-16,-3 8 25 16,0 6-36-16,-3 2-13 15,-9 3 8-15,-6-4-7 16,-3-4-3-16,-4-4 0 15,-8-5 15-15,-7-1-24 16,-5-2 9-16,-9-3-151 16,-1-6-122-16,-3-7-287 15</inkml:trace>
  <inkml:trace contextRef="#ctx0" brushRef="#br0" timeOffset="102475.0009">5046 13445 430 0,'0'0'91'0,"0"0"-25"16,0 0 6-16,0 0 40 16,-97 44-15-16,76-28-59 15,4 4 39-15,3-1-10 16,0 5 0-16,6 3-21 16,4 4-38-16,4 3 16 0,0 10-16 15,0 0-4 1,0 4 62-16,12-3-66 0,2-3 2 15,3 4-7 1,4-4 9-16,2 2-4 0,2 0 0 16,8 1-14-16,8-3-4 15,4-5-218-15,7-11-366 16</inkml:trace>
  <inkml:trace contextRef="#ctx0" brushRef="#br0" timeOffset="130306.2574">19393 13260 70 0,'0'0'60'16,"0"0"-36"-16,0 0-22 16,0 0 12-16,0 0 9 15,0 0-3-15,0 0 9 16,0 0-5-16,0 0 40 0,-15 4 29 16,14-4-37-1,-1 0 11-15,2 0-23 0,0 0-20 16,-1 0 25-16,1 0-26 15,0 0 16-15,0 0-7 16,0 0-29-16,0 0 4 16,0 0 3-16,0 0-1 15,0 0-7-15,-2 0-1 16,2 0-1-16,0 0 0 16,0 0 12-16,0-1-12 15,0 1 0-15,0 0-1 16,0 0-13-16,-1 0-22 15,-1 0-19-15,1 0 30 16,-2 0-66-16,1 0 91 0,1 0-2 16,1 0 11-16,0 0-14 15,-2 0 5-15,2 0 0 16,0 0 9-16,0 0 7 16,0 0 0-16,0 0 15 15,0 0-27-15,0 0 29 16,0 0-23-16,0 0-7 15,0 0 42-15,0 0-28 16,6 0 34-16,5 0-5 16,5-6-45-16,-1-2 60 15,3 0-37-15,3 1-2 16,-3-2 1-16,3 1-7 16,-1-2-7-16,-2 2 1 15,2 0 6-15,-4 1-3 16,-1 2-13-16,-3-2 0 0,-2 3 3 15,-4 3 17-15,-1-1-20 16,-1 1 1-16,-1 1 16 16,2 0-22-16,1 0 5 15,0 0 0-15,-2 0-10 16,1 0 21-16,-2 0-11 16,0 0 0-16,-2 0 4 15,2 0-15-15,-1 0 11 16,-2 0-17-16,0 0-7 15,0 0-179-15,0 0 35 0,0 0-88 16</inkml:trace>
  <inkml:trace contextRef="#ctx0" brushRef="#br0" timeOffset="130901.2702">19486 13037 424 0,'0'0'46'0,"0"0"-33"16,0 0 3-16,0 0-7 15,0 0-6-15,0 0 56 16,20 17-5-16,-5-14 8 15,5-2-8-15,1 0-50 16,1 1 27-16,3-1-31 0,1 2 4 16,-1 0 8-16,-2 1 1 15,-3 0-13-15,1 2 0 16,-4 1 9-16,1 0-9 16,-3 3 0-16,-2 2 1 15,-3 2-6-15,-2-1 5 16,-1 1 0-16,-4 1-1 15,-1 2 15-15,-2 0-12 16,0 2-2-16,0 0 0 16,-2-1 2-16,-9 1 14 15,-3-2-7-15,-2-3-3 16,-1 1 15-16,1-3-21 16,2-3 0-16,1 1-14 0,2-4-54 15,1-6-336 1</inkml:trace>
  <inkml:trace contextRef="#ctx0" brushRef="#br0" timeOffset="144119.9025">24852 4828 478 0,'0'0'73'0,"0"0"-70"16,0 0 38-16,0 0 24 16,0 0-14-16,0 0 50 15,0 0-97-15,0 0 44 16,-13-45 31-16,7 42-74 15,-2 3 56-15,-2 0-52 16,1-2-1-16,-3 2-6 16,-4 0 20-16,-1 0-22 15,-2 11 0-15,1-1 15 16,0 2-21-16,2 2 6 16,1 2 0-16,-3-2 2 0,4 1 15 15,0 2-17 1,0 0 0-16,1 1 20 0,1 0-32 15,3 1 12-15,0 0 0 16,2 1-6-16,1 2 19 16,-1 1-13-16,1 2 0 15,-1 2 18-15,3-1-28 16,1 3 10-16,0-2 0 16,3-1-13-16,0-4 20 15,0 0-7-15,0 0 0 16,0-3 19-16,0-2-27 15,0 2 8-15,0-1 0 16,0-1-11-16,0-1 18 16,4 1-7-16,2 0 0 0,0 0 15 15,0 1-28-15,0-1 13 16,0-2 0-16,3 1-8 16,1 0 17-16,1-3-9 15,0 1 0-15,0 1 8 16,1-3-17-16,6 2 9 15,0-2 0-15,1-2-14 16,2-2 25-16,-1-1-11 16,-1 0 0-16,3-3 18 15,-4-1-28-15,2 2 10 16,0-3 0-16,0 1-5 16,1 1 17-16,1-1-12 15,-1 2 0-15,2 0 9 16,0 1-20-16,3-3 11 15,-1 2 0-15,3 0-5 0,-1-3 11 16,3 2-6-16,4-1 0 16,2 0 15-16,1 2-24 15,2-2 9-15,3 3 0 16,0-1-3-16,0 0 11 16,1 1-8-16,-3 0 0 15,-3-1 17-15,2-1-24 16,0 1 7-16,0-2 0 15,4 2-11-15,2-2 20 16,1-2-9-16,-1 2 0 16,-2 0 9-16,2-3-23 15,-2 0 14-15,3 0 0 0,3 0-9 16,1 0 18-16,5 0-9 16,0 0 0-16,0 0 19 15,-2 0-35-15,2 0 16 16,-3 0 0-16,0 0-15 15,-4 0 25-15,-1 0-10 16,-2 0 0-16,3 1 24 16,-3-1-39-16,-1 0 15 15,-2 0 0-15,1 0-13 16,1 0 25-16,3 0-12 16,1 0 0-16,4 0 16 15,-1 0-22-15,-5 0 6 16,0 0 0-16,-7 0-22 0,-1 0 36 15,-2-1-14-15,-4-2 0 16,0 0 16 0,-2 1-27-16,-1-2 11 0,1 1 0 15,3-2-13-15,1 1 17 16,0-1-4-16,4 0 0 16,1-1 17-16,2 2-20 15,-2 2 3-15,1-1 0 16,-1-1-14-16,3 3 26 15,-3-1-12-15,-2 1 0 16,0 1 16-16,-4-1-30 16,-2-2 14-16,1 1 0 0,-3-5-13 15,3 2 27-15,1-3-14 16,2 1 0-16,6-2 21 16,0 1-19-16,0 2-2 15,-2-2 0-15,-6 3-10 16,2 1 26-16,-2 1-16 15,1-2 0-15,4 2 28 16,2 1-22-16,6-2-6 16,1 1 0-16,6 0-8 15,2 1 22-15,3 0-14 16,2-1 0-16,-2 1 21 16,-1 2-27-16,-6-2 6 15,-4 2 0-15,-9 0-16 16,-5 0 36-16,-10 0-20 0,-9 0 0 15,-7 0 17-15,-4 0-29 16,-3 0 12-16,0 0 0 16,0 0-13-16,0 0 14 15,0 0-2-15,-9 0-84 16,-25 0-229-16,-26 0-286 16</inkml:trace>
  <inkml:trace contextRef="#ctx0" brushRef="#br0" timeOffset="146063.0305">17897 6445 492 0,'0'0'76'0,"0"0"-65"0,0 0-2 16,0 0-9-16,0 0-3 15,0 0 3-15,0 0 10 16,27 4-10-16,5 1 77 15,9 0-11-15,13-5-12 16,8 2 15-16,8-1-66 16,9-1 38-16,2 0-41 15,7 0 11-15,11 0-14 16,6 0 6-16,3 0-3 16,4 0 0-16,1 0 14 15,-1 0-14-15,3 0 0 16,6 0 9-16,7 0 4 0,9 0-13 15,6-3 0-15,2-2-5 16,-3 1 18-16,-4 1-13 16,-11 3 0-16,-9 0 15 15,-5 0-11-15,-4 0-3 16,0 2-1-16,-1-1 2 16,-1-1 6-16,2 0-8 15,3 0 0-15,4 0 14 16,0 0-25-16,-4 0 11 15,-3 0 0-15,-6 0-8 16,0 0 21-16,-8 0-13 16,-4 0 0-16,-3 0 10 0,-3 0-17 15,-2 0 7-15,0 0 0 16,3 0-7-16,1 0 19 16,-2 0-12-16,0 0 0 15,0 0 3-15,-3 0-5 16,-7 0 2-16,-2 0 0 15,-6 0-5-15,0 0 22 16,-3 0-17-16,-4 0 0 16,-3 0 19-16,-4 0-20 15,2 0 1-15,0 0 0 16,2 0 6-16,2 0 2 16,2 0-8-16,1 0 9 15,0 0 7-15,0 0-2 16,2-1-14-16,-1 1 0 15,-2-2 11-15,1 2 10 0,-2-2-21 16,-3 2 0-16,-2 0 18 16,-1 0-8-16,-2 0-10 15,2-3 0-15,-8 3 1 16,0 0 16-16,-7 0-16 16,-3 0-1-16,-5-2 11 15,-1 1-8-15,1-1-3 16,1-1 0-16,2 1 6 15,3 0 9-15,2 0-15 16,3 2 0-16,1-3 13 0,2 3-19 16,-1 0 6-1,-2 0 0-15,0 0 0 0,0 0 11 16,-3 0-11-16,-2 0 0 16,-1 0 14-16,-1 0-19 15,0 0 5-15,-1 0 0 16,2 0-20-16,-2 0 34 15,-1 0-14-15,0 0 0 16,1 0 11-16,0 0-8 16,1 0-3-16,2 0 0 15,0 0-12-15,2 3 25 16,1-3-13-16,-2 0 0 16,-2 0 14-16,-1 0 0 0,1 0-14 15,-3 0 4 1,0 0 5-16,-1 2 2 0,3-2-11 15,-1 2 0-15,2-1 18 16,-3 2-19-16,-2-2 1 16,-2 2 0-16,-3-1-6 15,-3 1 9-15,-4-1-3 16,-6 0 0-16,-7 1 17 16,-2-3-25-16,-3 0 8 15,-1 0 0-15,0 0-26 16,0 0 38-16,0 0-12 15,0 1 0-15,0 2-23 16,0-2-89-16,-3-1-253 16</inkml:trace>
  <inkml:trace contextRef="#ctx0" brushRef="#br0" timeOffset="192817.9028">6825 8238 229 0,'0'0'88'16,"0"0"-9"-16,0 0-19 15,0 0 20-15,0 0-69 16,0 0 44-16,0 0 13 15,0 0-63-15,-49-35 44 16,43 29-23-16,0 2-16 16,-2-1 43-16,1 3-46 15,1-2 18-15,0 4-25 16,0 0 20-16,-4 0-20 16,1 0 0-16,-2 0 12 15,1 0-20-15,-2 8 9 0,0-2-1 16,-3-1 0-1,0 1 27-15,5-2-30 0,-1-1 3 16,2 2 0-16,-1 0-6 16,-1 2 7-16,2-2-1 15,-1 2 0-15,1-1 4 16,0 2-4-16,-1 0 0 16,1 1 1-16,0 2-4 15,-3 0 3-15,3-1 0 16,1-2-1-16,1 3 12 15,0-1-11-15,-1 2 0 16,1-1 0-16,-1-1-8 16,1 0 11-16,1 4-3 15,-2-1 0-15,1 1 6 0,-2-1-6 16,3 2 0-16,0 0 4 16,1 0-8-16,4-2 4 15,-1 0 0-15,1-2-1 16,1 1 18-16,0-1-17 15,0 0 0-15,0 2 4 16,0 1 0-16,0 1 2 16,0 1-6-16,0 0 1 15,0 1 14-15,0-2-12 16,0 0 5-16,0 1-7 16,1-3 14-16,4-1-5 15,-2-1-10-15,0-3 0 16,3 2 13-16,0 0-13 15,-2-1 0-15,2 1 8 16,-1-3-8-16,2 3 8 0,-2-3-8 16,5 3 0-16,-1-1 5 15,2 1-5-15,0 0 0 16,0 2 6-16,4 0 1 16,-3-1-7-16,0 0 0 15,1 1-7-15,-1-3 22 16,3 1-15-16,-3-1 5 15,6-3 2-15,0 1 15 16,-2-2-16-16,5-1-6 16,-6 1 2-16,6-5 20 0,1 0-21 15,1 3-1 1,0-3 9-16,1 0-20 0,-3 0 11 16,0 0 0-16,-2 0 0 15,-2 0 9-15,2 0-9 16,-1 0 0-16,2 0 4 15,-1 0-16-15,-1 0 12 16,4-7 0-16,-4 3-1 16,2-1 15-16,-1-1-14 15,0-1 0-15,-1 0 4 16,0-1-12-16,-1 3 8 16,-1-2 0-16,-1 0-8 15,3-2 20-15,-2 3-12 16,-1-3 0-16,1 2 8 15,-2-2-17-15,-2 0 9 0,3-1 0 16,-2 0-10-16,0 0 25 16,-2-1-15-16,4 2 0 15,-3-2 2-15,-2 0-7 16,-1 1 5-16,-1 0 0 16,-1 0-3-16,-1-2 17 15,1 1-14-15,-2-3 0 16,-2 0 2-16,-2-2-12 15,1 2 10-15,-2-1 0 16,0 2-3-16,0 1 16 16,0-1-13-16,0 2 0 15,0-2 5-15,-3 0 13 0,-2 1-18 16,1-1 0-16,-2-1-8 16,2-1 31-16,-2 2-23 15,-2-3 3-15,2 4 12 16,-1-2-17-16,1 0 2 15,0 3 0-15,0 0-4 16,-1 2 9-16,2 1-5 16,-1 1 0-16,0 0 7 15,3-1-3-15,-2 2-4 16,1-1 0-16,-2 0 9 16,2 0 12-16,-2 1-22 15,1-1 1-15,-1 1 0 16,-1 1-6-16,2-1 6 0,-1 2 0 15,0 0-15 1,-1-1 32-16,0 3-17 0,-1-3 0 16,-1 3 0-16,1-3 2 15,0 1-2-15,0 0 0 16,1 1-8-16,-1-1 28 16,1 1-20-16,2 1 0 15,1 0 0-15,-1-1-8 16,1 0 9-16,-1 0-1 15,0 0 0-15,-1 0 11 16,-2 3-14-16,3-4 3 16,-2 1 0-16,-2-1-11 0,2 1 13 15,-1 0-2-15,-2-2 0 16,1 2 14-16,0-1-15 16,1 2 1-16,-2-5 0 15,1 3-11-15,3 2 11 16,-6-1 0-16,5 1-9 15,-4 2 12-15,-2-1-3 16,4 0 0-16,-3-1 10 16,2-1-17-16,-1 1 7 15,3 0 0-15,-2-2-10 16,1 1 36-16,-1 1-26 16,-2 0 0-16,1 2 3 15,-1 0-23-15,-1 0 20 0,-2 0 0 16,2 0-16-16,1 0 37 15,0 1-21-15,1-1 0 16,1 1 2-16,-2 1-10 16,0 1 8-16,3 0 0 15,-3 4-10-15,-1-2 24 16,-2 2-14-16,-2 2 0 16,1-1 6-16,1 3-17 15,-3-2 11-15,2 2 0 16,-2-2-10-16,0-2 10 15,0 0-8-15,-3 3-137 16,-10-3-141-16,-3-2-376 0</inkml:trace>
  <inkml:trace contextRef="#ctx0" brushRef="#br0" timeOffset="206564.4021">872 9268 344 0,'0'0'11'16,"0"0"22"-16,0 0 16 15,0 0-19-15,0 0-16 16,0 0 5-16,0 0-16 15,0 1-3-15,9-1 18 16,2 0 31-16,-1 0-19 16,-1 2-19-16,5 0 6 15,0-2-3-15,0 1-8 16,2-1-5-16,-1 1 13 16,0-1-10-16,-6 0-4 0,4 0 0 15,-4 0-9-15,-3 0 24 16,-1 0-31-16,-2-7 5 15,1-1-136-15,-4-3 82 16,0-1-256-16</inkml:trace>
  <inkml:trace contextRef="#ctx0" brushRef="#br0" timeOffset="206871.2328">963 9171 364 0,'0'0'130'0,"0"0"5"0,0 0-107 15,0 0 21 1,0 0-36-16,0 0-8 0,-3-7-5 16,9 7 12-1,8 0-12-15,2-2 0 0,-1 2 10 16,3 0-12 0,-3 0 2-16,3 2 0 0,-5 6-11 15,-1 2 24-15,-3-1-13 16,-3 3 0-16,1 3-1 15,-7-1 1-15,0 3 0 16,0 0 1-16,-4 0 5 16,-2-1 7-16,-3-5-14 15,0-2 1-15,0 2 0 16,3-7-16-16,2-2-61 16,-1-2-306-16</inkml:trace>
  <inkml:trace contextRef="#ctx0" brushRef="#br0" timeOffset="208744.3091">6661 9160 191 0,'0'0'1'0,"0"0"40"16,0 0-14-16,0 0-5 15,6 75 112-15,-2-44-133 16,2 5 34-16,-1-2 34 15,1-1-68-15,3-3 30 16,-5-3-31-16,2-5 2 16,-1-3 19-16,-2-5-12 15,-2-3-9-15,1-4 0 0,-1-3-5 16,-1-4-30-16,0 0-193 16</inkml:trace>
  <inkml:trace contextRef="#ctx0" brushRef="#br0" timeOffset="209484.3152">6679 9129 331 0,'0'0'154'0,"0"0"-113"16,0 0 32-16,0 0-51 16,0 0 66-16,0 0-8 15,0-19-68-15,9 13-2 16,12 1-10-16,1-2 0 16,5 0-8-16,4 1 21 15,5 0-13-15,1-2 0 16,4-1 6-16,0 1-14 15,0-1 8-15,3 1 0 16,-2 2-19-16,2-2 27 16,-3 1-8-16,-2 0 0 0,0-2 17 15,1 2-28-15,-3-2 11 16,-1-2 0-16,-6 5-7 16,-2-2 10-16,-4 2-3 15,-6 3 0-15,-5 3 16 16,-5-2-27-16,-2 2 11 15,-3 0 0-15,-3 0-7 16,2 0-1-16,-2 0 8 16,1 0 0-16,3 10-15 15,-1 4 2-15,0 6 13 16,0 4 0-16,-1 2-6 16,-1 1 23-16,-1 2-17 15,2-2 0-15,-2 5 8 16,1 1-13-16,-1 1 5 15,2-3 0-15,1-1-6 0,0-4 17 16,-2-5-11-16,2-8 0 16,0-1 15-16,0-5-24 15,0-4 9-15,0 0 0 16,-1-2-9-16,-1 1 14 16,-1-2-5-16,0 0 0 15,2 0 18-15,-2 0-15 16,0 0-3-16,0 0 0 15,0 0 5-15,0 0-5 16,0 1 0-16,-11 3-4 16,-11 4-73-16,-13 2 75 15,-12 8-6-15,-16 5-81 16,-19 4-129-16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45:12.85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1482 6511 397 0,'0'0'130'0,"0"0"-92"0,0 0-22 15,0 0 6-15,0 0 50 16,0 0-58-16,0 0 23 16,0 0-25-16,64-13-2 15,-46 10 58-15,5 0-49 16,2-1 14-16,3 2-26 15,4 0 18-15,2 1-18 16,6 1-7-16,8 0 0 16,4-2-4-16,3 0 8 15,-2 2-4-15,-1-1 0 16,3-1 19-16,0 1-30 0,8-2 11 16,1 2 0-1,5-1-9-15,-4 2 19 0,-2 0-10 16,2-2 0-16,-4 2 10 15,-2 0-15-15,3 0 5 16,-3 0 0-16,-1 0-15 16,3 0 19-16,2 0-4 15,5 0 3-15,8 0 8 16,2 0-11-16,-5 0 0 16,4 0 5-16,-3 0-18 15,0 0 13-15,4 0 0 16,-1-3-4-16,-5 1 5 15,4 2-1-15,-3-1 0 16,0-1 16-16,0 2-26 0,-1-2 10 16,-2-1 0-16,3 1-3 15,2-1 14-15,2-4-11 16,1 4 0-16,2-3 2 16,-8 1-11-16,2 0 9 15,1 1 0-15,-2-1-3 16,-3 2 13-16,-1 0-10 15,-2-2 0-15,-3 2 1 16,-3 2-2-16,2-1 1 16,-5 1 0-16,-4 1-6 15,1 0 6-15,-3 0 0 16,2-1 0-16,2 0 14 16,4-2-23-16,3-1 9 15,-1 2 0-15,-2-2-5 0,0 0 8 16,-1-3-3-16,1 3 0 15,1-1 2-15,0-1-3 16,0 1 1-16,2 2 0 16,0-1-4-16,-2 2 13 15,0-1-9-15,2 1 0 16,-1 2 2-16,1-2-13 16,-2-1 19-16,0 0-8 15,4 2 0-15,0 0 2 16,1-1-2-16,2-1 0 15,-2-1 0-15,0 1-7 0,4 0 4 16,3-1 3-16,0-1-2 16,7 0 12-16,-2 1-10 15,-2 2 0-15,-1 0 8 16,-2 1-14-16,-2 0 6 16,0 1 0-16,-3-2-7 15,-1 0 18-15,3 2-11 16,3-1 0-16,-1 1 3 15,1-2 0-15,-3 0-3 16,-3-1 0-16,-1-3-3 16,3 0 4-16,-2 1-1 15,0-1 0-15,-5 3 7 16,-2-2-4-16,-3 1-3 16,-5 1 0-16,2 1-9 0,-5 1 17 15,-1-1-8-15,-2 2 0 16,-4 0 3-16,-1 0-11 15,-2 0 12-15,0 0-4 16,0 0 0-16,1 0 2 16,-1 0-2-16,0 0 0 15,4 0 10-15,-3 0-11 16,2 0 1-16,-2 0 0 16,-1 0 1-16,0 0 7 15,-1 0-8-15,1 0 0 16,2 0 13-16,-4-3-6 15,3-1-7-15,-1 1 0 16,-3 2-3-16,0 1 17 0,1 0-14 16,-5 0 0-16,3 0 14 15,-1 0-17-15,2 0 3 16,0 3 0-16,5 0-4 16,0-1 24-16,-1 1-16 15,3-1 5-15,-2-2 5 16,-1 0 13-16,0 0-27 15,-1 0 1-15,4 0 5 16,0 0 9-16,1 0-15 16,0 0 1-16,-2-2 16 15,-3-1-17-15,-6-1 0 16,-6 3 0-16,-8-2 2 16,-4 3 7-16,-6 0-9 15,-6 0 0-15,-2 0-5 16,-1 0-4-16,0 0-6 0,0 0-10 15,0 0-57-15,0 4-26 16,0 3-64-16,0-7-243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45:53.6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14128 14671 193 0,'0'0'114'16,"0"0"-81"-16,0 0-15 15,0 0 54-15,-79 0 53 16,73 0-77-16,2 0 76 16,1 0-27-16,1 0-86 15,-1 0 60-15,3 0-2 16,0 0-27-16,0 0 19 15,0 0-56-15,0 0 11 16,5-1 10-16,17-4-25 16,9-2 34-16,12-1-33 0,5 0 1 15,7-2 12 1,5-1-15-16,1 2 0 0,0-2-1 16,-1 3 14-16,-7 2-13 15,-5 0 0-15,-8 1 5 16,-5 1-30-16,-10 0 35 15,-7 1-10-15,-6 0 0 16,-9 2 9-16,-3-1-25 16,0 2 16-16,0 0-6 15,0 0-14-15,-6 0-11 16,-9 0 29-16,-7 8-41 16,-2 1-68-16,1-1 75 0,-2 1-49 15,6-1-32 1,-1-2-57-16,1-4-338 0</inkml:trace>
  <inkml:trace contextRef="#ctx0" brushRef="#br0" timeOffset="2710.1315">6621 8277 128 0,'0'0'42'0,"0"0"-25"0,0 0-4 15,0 0 17-15,0 0 15 16,0 0 7-16,0 0-47 16,0-10-3-16,0 10 1 15,0-2-3-15,0 0 0 16,0 1-10-16,0-1-62 16</inkml:trace>
  <inkml:trace contextRef="#ctx0" brushRef="#br0" timeOffset="4559.1455">6667 8187 191 0,'0'0'79'0,"0"0"-47"0,0 0-16 16,0 0 105-16,0 0-67 16,0 0 11-16,0-13-13 15,0 13-4 1,0 0 32-16,0 0-41 0,0 0-3 16,0 0 21-16,-3 0-56 15,-6-1 17-15,0-1-15 16,-3 2 16-16,3 0-4 15,-3 0-15-15,2 0 0 16,-2-1 27-16,1 1-26 16,1 0 19-16,0 0-20 15,-1 0 9-15,-1 0 2 16,3 0-11-16,2 0 0 16,-1 1 13-16,1 6-12 15,-2 0-1-15,3 1 0 16,-2 2 21-16,0 0-25 15,2 0 4-15,-2-2 0 0,-1 1 0 16,3 3 0-16,0-2 0 16,0 0-4-16,0 1 23 15,0 0-19-15,1 2 0 16,0-2 0-16,-1 1 18 16,6 0-11-16,-3 1-7 15,1 0 0-15,2 1 18 16,-1-1-11-16,1 2-7 15,0 0 1-15,0 1 13 16,0 0-12-16,0-1-2 0,0 3 0 16,0-1 16-16,0 2-18 15,0 0 2-15,0-3 0 16,0 0 9-16,0 0-2 16,0 0-7-16,0-1 0 15,1 0 10-15,4-2-10 16,4 0 0-16,-2 0 4 15,2 2 0-15,0-5-2 16,3 3-2-16,-1-3 6 16,1 0 3-16,-1-2-9 15,0 2 0-15,5-1 1 16,-1-1 13-16,0-1-14 16,0 0 0-16,0-1-1 0,-2 0 6 15,4-2-5 1,-1-1 0-16,2 0 7 0,2-1-1 15,-1 0-2-15,2 1-4 16,-2-2 0-16,2-1 11 16,3 1-11-16,-3-1 0 15,1 0 3-15,-1 0-8 16,4 0 5-16,-2 0 0 16,-1 0-2-16,-1-2 13 15,0-3-11-15,-5 0 0 16,5 0 7-16,-3-2-4 15,3 0 3-15,-2 0-6 16,-2 0 1-16,2-3 10 16,-2 2-4-16,2-4-7 0,0 3 7 15,-2-1 0-15,2-1-3 16,-4-1-4-16,0 1 2 16,-3-1 10-16,1 1-3 15,-1-2-8-15,3 0 13 16,-3-2-9-16,0 0-1 15,0 0-4-15,-3 2 5 16,2-1 7-16,-3 0-12 16,-2-2 10-16,-1-1 1 15,-4 0-8-15,-1-1-3 16,0 0 0-16,0-1-1 16,-1 2 11-16,-7 0-10 15,-3 1 0-15,0 3 2 16,0-1 3-16,-2-2-5 15,1 2 0-15,-4 0 1 0,4 2 18 16,-1 0-19-16,-1 3 0 16,3 1 10-16,-2-1-6 15,1 2-4-15,-4 0 0 16,4 1-9-16,-4-1 20 16,-1 0-11-16,2 0 0 15,-1 2 7-15,-2-2-7 16,4 1 0-16,-3 1 0 15,1-2-9-15,-1 0 17 16,0 1-8-16,-1 0 0 16,1 1 10-16,0-3-26 15,-2 2 16-15,1 1 0 0,0 0-5 16,0 3 23-16,3-3-18 16,-1 3 0-16,1-1 7 15,-3 0-19-15,1 1 12 16,1 1 0-16,1 1-6 15,-1 0 16-15,-1 0-10 16,-4 0 0-16,-1 0 13 16,1 6-28-16,0-1 15 15,-1 0 0-15,7 0-14 16,-4 2 29-16,1-2-15 16,1 0 0-16,1-1 11 0,4 2-25 15,1 0 14 1,1 3 0-16,0 1-13 0,2 1 21 15,-1 3-8-15,2 1 0 16,1 6-22-16,1 2-5 16,1 3-137-16,-8 0-144 15</inkml:trace>
  <inkml:trace contextRef="#ctx0" brushRef="#br0" timeOffset="6475.6913">8558 16889 615 0,'0'0'104'0,"0"0"-35"16,0 0 52-16,0 0 54 16,0 0-111-16,0 0-36 15,0 0 25-15,5 0-52 16,14-1 23-16,9-1-9 0,5-1 0 15,3-2 4-15,3 2-19 16,0-1 3-16,1 2-3 16,-4 2 15-16,-5 0-15 15,-6 0 0-15,-8 0 15 16,-5 0-22-16,-6 0 7 16,-5 0-3-16,-1 0-17 15,0 0 11-15,-3 0 9 16,-16 0 0-16,-6-3 16 15,-7 3-20-15,-2-2 4 16,1 0 0-16,0 1-15 16,0 1 22-16,1 0-7 0,0 0 0 15,4 0 14 1,1 0-14-16,6 0 0 0,6 5 2 16,3 1-14-16,2-1 17 15,4-1-5-15,4-2 0 16,2-2 9-16,0 0-19 15,0 3 10-15,0-3 0 16,11 0-12-16,14 0 25 16,10 0 8-16,6 0-19 15,6-5 22-15,0 1-35 16,1 4 11-16,3 0-28 16,-9 0-106-16,-7 1-461 15</inkml:trace>
  <inkml:trace contextRef="#ctx0" brushRef="#br0" timeOffset="12481.3467">26124 10369 208 0,'0'0'131'0,"0"0"-17"16,0 0-102-16,0 0 42 15,0 0 51-15,0 0-50 16,0 0 53-16,0 0-7 16,-68-11-54-16,68 10 77 15,26-3-118-15,18-3 17 16,20 0 9-16,17 1-9 0,14 1-18 16,5 3-5-1,-1 2 0-15,-5 0-18 0,0 0 25 16,-3 0-7-16,-3 0 0 15,-12 2 13-15,-14 3-28 16,-14 0-20-16,-15-4 33 16,-12-1-27-16,-15 0 16 15,-6 0-64-15,-18 0 62 16,-22 0 8-16,-17 0 7 16,-18 0 0-16,-11 0 7 15,-5 0-11-15,-5 0 4 16,5 0 0-16,2 4-11 15,7 3 19-15,15-2-8 16,17-2 0-16,20 2 9 0,19-4 12 16,11 2-18-16,18-1 21 15,28 1 71-15,27-1-86 16,30 1 15-16,25-2-24 16,33 4-3-16,18-5-64 15,9-7-486-15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46:22.91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5605 10585 678 0,'0'0'59'16,"0"0"-28"-16,0 0 19 15,0 0 38-15,0 0-75 0,0 0 63 16,0 0-47-16,-24-40-16 16,24 40-26-16,14 0 5 15,14 0 8-15,12 0-15 16,5 0 11-16,13 4-27 16,6 0-150-16,2-2-296 15</inkml:trace>
  <inkml:trace contextRef="#ctx0" brushRef="#br0" timeOffset="464.9779">7978 10558 660 0,'0'0'82'16,"0"0"-36"-16,0 0-33 15,0 0-1-15,0 0 19 16,0 0-31-16,57-2 0 16,-12-3 13-16,8 2-37 15,4-6-160-15,-4-5-465 16</inkml:trace>
  <inkml:trace contextRef="#ctx0" brushRef="#br0" timeOffset="1298.7274">11357 6978 560 0,'0'0'34'16,"0"0"-29"-16,0 0 25 16,0 0-30-16,0 0 0 0,0 0 27 15,19 40-24-15,-15-4 12 16,1 2-15-16,-4 7 5 15,1 0-15-15,-2 2-265 16</inkml:trace>
  <inkml:trace contextRef="#ctx0" brushRef="#br0" timeOffset="1645.976">11468 7892 673 0,'0'0'49'16,"0"0"-26"-16,0 0-11 15,0 0 9-15,0 0-8 16,0 0-13-16,0 25 3 0,5 0 3 16,-1 5-6-1,2 4-5-15,-3 5-10 0,-1 6-231 16</inkml:trace>
  <inkml:trace contextRef="#ctx0" brushRef="#br0" timeOffset="2128.1628">11483 8531 432 0,'0'0'207'0,"0"0"-149"0,0 0 48 15,0 0-64-15,0 0 15 16,0 0-23-16,2-23-27 16,1 26-7-16,6 14 0 15,-2 6-1-15,-1 3-12 16,-3 6 13-16,0-2-116 16,-3-4 11-16,0-1-337 15</inkml:trace>
  <inkml:trace contextRef="#ctx0" brushRef="#br0" timeOffset="2413.233">11458 9056 634 0,'0'0'41'16,"0"0"-35"-16,0 0 49 0,0 0 12 16,0 0 8-16,0 0-35 15,10 62-30-15,-7-40 7 16,-1 2-17-16,-2 2-19 15,0-1-155-15</inkml:trace>
  <inkml:trace contextRef="#ctx0" brushRef="#br0" timeOffset="26088.1347">14839 13931 135 0,'0'0'127'0,"0"0"-84"16,0 0-40-16,0 0 63 15,0 0-36-15,0 0-12 16,0 0 21-16,0 0-33 16,0 0 38-16,6 3 8 15,-4-3-42-15,-1 0 51 16,-1 0-56-16,0 0-1 16,0 0 13-16,2 0 4 15,-1 2-21-15,2 1 0 0,0-1 18 16,3 0-25-1,-3 1 7-15,2-2 0 0,-1 2-8 16,2 0 24-16,0 2-16 16,0-1 0-16,-2-2-186 15,-4-2-235-15</inkml:trace>
  <inkml:trace contextRef="#ctx0" brushRef="#br0" timeOffset="35673.982">12845 16683 458 0,'0'0'34'0,"0"0"13"15,0 0-33-15,0 0 49 16,0 0 25-16,0 0-65 16,0 0 7-16,-15-15-30 15,20 12 0-15,10 1 27 16,1 1-22-16,2 0-5 16,4-2 0-16,5 1 23 15,6-1-27-15,10-1 4 16,5-1 0-16,9 1-4 15,2-2 16-15,4 1-12 16,0-3 0-16,-2 2 11 16,-2-1-24-16,-2 0 13 0,0 1 0 15,-11 1-11 1,-9-1-1-16,-11 3 12 0,-12 0 0 16,-6-1 2-16,-5 3-7 15,-3-2 5-15,0 3 0 16,0-2-13-16,0 0-6 15,0 2-10-15,0-1-92 16,-1 0-256-16</inkml:trace>
  <inkml:trace contextRef="#ctx0" brushRef="#br0" timeOffset="40737.2628">25546 4844 370 0,'0'0'90'15,"0"0"-32"-15,0 0 41 16,0 0-24-16,0 0 27 16,0 0-65-16,0-30 3 15,-4 27 59-15,-2-1-78 16,-2 1-16-16,-3-1 36 16,0 4-24-16,-4 0 7 15,-2 0-24-15,-1 0 0 0,-1 2-12 16,-2 6 32-1,5 3-20-15,-2-2 0 0,3 2 21 16,2 3-30-16,2-2 9 16,-1 3 0-16,3-2-13 15,0 1 27-15,2 0-14 16,-4 2 0-16,4-1 29 16,-1 2-31-16,2 0 2 15,-1 1 0-15,4 2-24 16,0 2 39-16,3-2-15 15,0 4 0-15,0-4 26 16,0 0-30-16,0 0 4 16,0-1 0-16,6 3-19 15,3-2 33-15,-2 0-14 0,2 1 0 16,3-4 21-16,-1 0-38 16,1 0 17-16,1-2 0 15,2 1-17-15,3 0 33 16,0-2-16-16,3 0 0 15,-2-2 24-15,-1 3-32 16,1-2 8-16,1 1 0 16,-2-2-21-16,1 1 42 15,2 0-21-15,-2-1 0 16,2-2 21-16,3-3-38 16,4 1 17-16,1-4 0 15,2 1-17-15,0 0 34 16,-1-3-17-16,-3 1 0 15,0-1 21-15,0-1-32 16,3 0 11-16,-2 1 0 0,0-2-20 16,4 0 36-16,-3 0-16 15,6 0 0-15,1 0 25 16,4 0-49-16,-1 0 24 16,0 0 0-16,2-3-24 15,1 0 40-15,-2 3-16 16,5-3 0-16,-2 3 27 15,0-2-43-15,-1 2 16 16,-1 0 0-16,-3 0-11 16,-4 0 16-16,1 0-5 0,-4 0 0 15,-1 0 20 1,-2 0-30-16,1 0 10 0,-1 0 0 16,2 0-18-1,3 0 29-15,-1 0-11 0,3 0 0 16,1 0 18-16,1 0-23 15,0 0 5-15,-3 0 0 16,2 0-27-16,-1 0 37 16,1 0-10-16,2 0 0 15,-2 0 27-15,4 0-40 16,-1 0 13-16,4 0 0 16,-2 0-21-16,3-2 21 15,0-1 0-15,1 2 0 16,2-2 35-16,-5 2-55 15,1-1 20-15,-1 2 0 0,-2 0-12 16,-1 0 21-16,0 0-9 16,1 0 0-16,-1 0 19 15,-1 3-31-15,0-1 12 16,2-1 0-16,-3 0-16 16,2-1 27-16,2 0-11 15,-1 0 0-15,1 2 17 16,1-2-17-16,1 1 0 15,-4 1 1-15,-1-2-25 16,0 2 24-16,0 1 0 16,-1-1-3-16,3 0 21 15,0 1-18-15,4 0 0 0,3-1 7 16,1 0-28-16,6 1 21 16,1 0 0-16,-1 0-8 15,2 0 19-15,0 0-11 16,3 1 0-16,6-1 18 15,-2 0-32-15,2 1 14 16,-3-1 0-16,1 2-14 16,4-2 27-16,0 1-13 15,5-2 0-15,-4-1 22 16,-3 1-43-16,0 0 21 16,-2 0 0-16,0 1-15 15,-4-1 33-15,-2 0-18 16,-4-1 0-16,-5 0 8 15,-5 1-18-15,-4 1 10 16,-9-2 0-16,-8 1-13 0,-8-2 25 16,-8 1-12-16,-3 3 0 15,-3-4-68-15,0 6-48 16,-9 0-1-16,-21-3-174 16</inkml:trace>
  <inkml:trace contextRef="#ctx0" brushRef="#br0" timeOffset="43538.7747">17885 6452 213 0,'0'0'274'16,"0"0"-256"-16,0 0 9 16,0 0-12-16,0 0 74 15,0 0-66-15,88 0 47 16,-61 0-55-16,3 0 21 15,3 0 1-15,3 0-14 16,5 0-15-16,2 0-8 16,-1 0 21-16,3 0-11 15,-2 0-10-15,0 0 0 16,2 0-6-16,4 0 16 16,1-2-10-16,3-3 0 15,3 2 26-15,-1-2-42 16,-2 0 16-16,-2 1 0 15,0 1-2-15,1 0 9 16,-4 1-7-16,2-1 0 0,-2 0 17 16,2 2-21-16,-4 1 4 15,-5-2 0-15,1 2-14 16,0 0 25-16,-2 0-11 16,2 0 0-16,1 0 20 15,2 0-22-15,3 0 2 16,-2 0 0-16,3 0-9 15,-1-2 33-15,-2-1-24 16,5 0 0-16,-2 0 16 16,6-1-16-16,4 0 0 15,0-1 0-15,2 2-16 0,4 1 42 16,-3 1-26-16,2 1 0 16,0 0 19-16,0 0-28 15,-2 0 9-15,-1 0 0 16,-3 0-8-16,1 0 26 15,4 3-18-15,3-1 0 16,1-1 22-16,0-1-22 16,1 0 0-16,-2 0 0 15,3 0-14-15,0 0 36 16,0 0-22-16,0 0 0 16,-2 0 21-16,-1 0-28 15,-2 0 7-15,1 0 0 16,-3 0-11-16,-1 0 31 15,-2 2-20-15,-3 3 0 16,2-3 24-16,3-1-37 0,4 1 13 16,6-2 0-16,-1 0-5 15,-1 0 16-15,-2 0-11 16,1 0 0-16,0 0 27 16,-4 0-37-16,-1 0 10 15,-4 0 0-15,-1 0-13 16,-1 0 18-16,-1 0-5 15,1 3 0-15,-1-1 33 16,-1 2-47-16,1-3 14 16,-4 1 0-16,0-2-17 0,0 0 38 15,-2 0-21 1,0 2 0-16,0-1 24 0,-2-1-38 16,-3 0 14-16,-2 0 0 15,-4 0-23-15,-3 2 42 16,-2-2-19-16,-1 0 0 15,1 0 19-15,1 0-34 16,1 0 15-16,2 0 0 16,-1 0-14-16,-1 0 23 15,4 0-9-15,0 0 0 16,4 0 13-16,3 0-23 16,1 0 10-16,1 0 0 15,1 0-13-15,-1 1 24 16,0 2-11-16,-4 0 0 15,-2-1 23-15,-3 1-35 0,-3-1 12 16,1 0 0 0,-2 0-23-16,0 1 42 0,1-1-19 15,1-1 0-15,-3 1 16 16,1-2-20-16,-3 0 4 16,-2 0 0-16,-1 0-31 15,-4 0 43-15,-2 3-12 16,-3-3 0-16,0 0 26 15,-2 2-29-15,1-2 3 16,2 0 0-16,1 0-1 16,0 0 18-16,0 0-17 15,5 0 0-15,4 0 36 0,1 0-32 16,3 0-4-16,2 0 0 16,1 0-6-16,1 0 12 15,3 0-6-15,-1 0 0 16,4 0 20-16,-1 0-23 15,4 0 3-15,-1 0 0 16,0 2-7-16,-1 1 13 16,-3-2-6-16,-1 2 0 15,2-2 19-15,-2 1-20 16,2-2 1-16,-2 0 0 16,0 0-4-16,-3 0 4 0,-4 0 0 15,-3 0-6 1,-4 0 20-16,-6 0-14 0,0 0 0 15,-4 0 7-15,2 0-16 16,-2 0 9-16,2 0 0 16,2 0-13-16,0 0 27 15,1 0-14-15,0 0 0 16,5 0 15-16,1 0-27 16,1 0 12-16,3 0 0 15,2 0-9-15,0 0 20 16,1-3-11-16,3 1 0 15,2 0 16-15,0 0-22 16,2 2 6-16,3-1 0 16,0 1-20-16,-2-2 28 0,1 2-8 15,-2 0 0-15,0 0 21 16,1 0-30-16,1 0 9 16,2 0 0-16,1 0-16 15,-1 0 22-15,3 0-6 16,-2 0 0-16,-3 0 18 15,-1-2-27-15,-2 2 9 16,2-3 0-16,-2 0-19 16,2 0 27-16,-2-3-8 15,-1 1 0-15,3 0 26 16,-2-1-40-16,2 1 14 16,-3-1 0-16,-4 2-11 15,4 0 21-15,-5 0-10 16,2 0 0-16,0 2 22 15,-3-1-28-15,-2 0 6 0,-3 1 0 16,-4-1-22-16,-2-1 42 16,-2 4-20-16,-2-3 0 15,1 3 22-15,-2-1-32 16,0-1 10-16,0 2 0 16,-2 0-15-16,1 0 29 15,2 0-14-15,0 0 0 16,1 0 21-16,-1 0-32 15,-1 0 11-15,-3 0 0 16,1 0-13-16,-4 0 38 16,-4 0-25-16,-3 0 0 15,-2 0 26-15,0 0-11 0,-2-1-15 16,1-2 0-16,-1 1-13 16,0 1 33-16,-3 1-20 15,0 0 0-15,0 0-52 16,0 0-34-16,-18 3-176 15,-25 3 16-15</inkml:trace>
  <inkml:trace contextRef="#ctx0" brushRef="#br0" timeOffset="44269.8652">18353 7500 629 0,'0'0'20'0,"0"0"25"15,0 0-15-15,0 0-28 16,0 0 123-16,0 0-64 15,102-22-23-15,-49 15 62 16,10 0-96-16,13-1 26 16,9 1-17-16,5 2 10 15,-1 2-8-15,1 3-15 0,-8 0 0 16,-7 0-10-16,-8 0 22 16,-11 0-12-16,-5 8 0 15,-11 4-142-15,-11 2 19 16,-13 1-213-16</inkml:trace>
  <inkml:trace contextRef="#ctx0" brushRef="#br0" timeOffset="45567.4474">14527 16029 460 0,'0'0'2'15,"0"0"47"-15,0 0 27 0,0 0 14 16,0 0 21 0,0 0-102-16,-4-6-4 0,4 6 12 15,0 6-7-15,0 9 54 16,0 2-38-16,0 3-15 16,4 3 42-16,1-1-42 15,-1 2 17-15,1 0-3 16,0-2 2-16,-1 2-18 15,1-4-2-15,0-3 19 16,0-4-14-16,-2-4-7 16,0-5-5-16,0-4 6 15,1 0 29-15,7 0-33 16,2-20 53-16,9-6-43 16,4-3 15-16,2-4-27 15,3 3 0-15,2-2-13 16,3 3 21-16,0 1-8 15,0 4 0-15,-2 4-74 0,-5 6-13 16,-7-1-191-16,-5-2-205 16</inkml:trace>
  <inkml:trace contextRef="#ctx0" brushRef="#br0" timeOffset="132968.9794">17465 5621 207 0,'0'0'184'0,"0"0"-100"16,0 0 1-16,0 0 19 16,0 0 23-16,0 0 21 15,0 0-83-15,0 0 44 16,0 0-51-16,22-67-27 15,-22 65 48-15,0 0-70 16,0 0 23-16,0 1-14 16,-3-1 4-16,-12 2-11 15,-3-3-11-15,-3 3 0 16,-1 0-8-16,2 0 18 16,0 0-10-16,-1 0 0 15,1 3 24-15,-1 3-34 16,-1 2 10-16,-1 4 0 15,-2 1-8-15,0 1 13 0,1 1-5 16,-1 1 0-16,4 4 27 16,0-3-39-16,3 4 12 15,5-1 0-15,-2 2-14 16,4 1 16-16,2 2-2 16,-1 3 0-16,4 2 23 15,0 1-34-15,0-2 11 16,3 1 0-16,1-4-14 15,2 3 19-15,0-3-5 16,0-1 0-16,0-1 17 16,8-2-20-16,3 0 3 15,0-1 0-15,4-3-13 0,3-2 17 16,2 1-4 0,0-3 0-16,3-1 17 0,2-3-23 15,-1-1 6-15,6 1 0 16,0-2-13-16,0-1 15 15,1 0-2-15,3-1 0 16,-3 0 15-16,4-4-17 16,-1 1 2-16,3-1 0 15,1-2-15-15,2 3 16 16,-1-2-1-16,1 1 0 16,0 1 9-16,-1-2-18 15,0 4 9-15,-3 1 0 16,1-2-30-16,-1 0 30 15,-2 1 0-15,0-3 0 16,1-2-1-16,1 0 1 0,-1 0 0 16,5 0 1-16,1 0-19 15,-1 0 19-15,5 0-1 16,-2 0 0-16,2 0 7 16,-2 0-9-16,2-2 2 15,-3-1 0-15,5 0-12 16,0 0 12-16,5 1 0 15,1-2-1-15,0-1 15 16,-1 0-14-16,1 0 0 16,0 2 2-16,-1 0-8 15,2-2 6-15,-2 2 0 16,-3-1-8-16,2 1 13 0,-2-2-5 16,-3 3 0-16,2-1 5 15,-3 0 0-15,4 2-5 16,0-2 0-16,2 1-10 15,1 2 14-15,2-5-4 16,-5 2 0-16,3-1 9 16,0-1-16-16,3 0 7 15,4-1 0-15,-2 0-17 16,2-1 30-16,-4 4-13 16,1-2 0-16,-3 1 3 15,-3 1-2-15,0 1-1 16,-2 2 0-16,-2-3-11 15,0 3 20-15,-2-2-9 0,-4 1 0 16,0-1 14 0,-3 2-20-16,2-1 6 0,1-1 0 15,-1 1-13-15,2 1 21 16,2-1-8-16,-3-1 0 16,0 0 16-16,-1 2-28 15,-3 0 12-15,-2 0 0 16,-1 0-23-16,0 0 35 15,3 0-12-15,0 0 0 16,4 0 15-16,0 0-23 16,2 0 8-16,2 0 0 15,1 0-16-15,3 0 23 0,3 0-7 16,-2 0 0-16,0 0 10 16,1 0-12-16,0 0 2 15,-1 0 0-15,1 0-13 16,-3 0 20-16,0 0-7 15,-3 0 0-15,-2 0 13 16,3 0-14-16,-2 0 1 16,3 0 0-16,-1 5-19 15,1-2 28-15,-4 0-9 16,-1 0 0-16,-3 0 12 16,-2 1-20-16,-2 0 8 15,2-1 0-15,0-2-18 16,4 1 28-16,-1-2-10 15,1 0 0-15,0 0 18 16,1 0-26-16,-2 0 8 0,0 3 0 16,0-1-17-16,0 3 27 15,0-3-10-15,1 1 0 16,1 1 14-16,-1 1-18 16,0 0 4-16,-1 0 0 15,0 0-15-15,-1 0 23 16,1-2-8-16,2 2 0 15,3-1 10-15,3 1-12 16,3 0 2-16,2-1 0 16,2-1-13-16,0 2 13 15,-1-5 0-15,1 2-4 16,0 1 21-16,4 0-22 16,2 0 5-16,0-2 0 0,-2 3-11 15,-2 1 11-15,2 0 0 16,-1-1-1-16,1 2 20 15,2-1-31-15,-1 1 12 16,3 0 0-16,0-1-2 16,2-3 2-16,2 2 0 15,7-1-5-15,3 0 30 16,-2 2-34-16,0-2 9 16,-2 0 0-16,-1 0-19 15,5 4 27-15,-1-3-8 16,2 2 0-16,-2-3 14 15,3 4-19-15,0-3 5 0,0 1 0 16,1 1-20 0,-3-2 29-16,2 2-9 0,1-2 0 15,0 1 20-15,0-2-23 16,-4 3 3-16,-4-1 0 16,-1 0-19-16,0-1 21 15,-2 2-2-15,0-1 0 16,-2 0 4-16,-1-1-4 15,0 1 0-15,0-3 9 16,-1 1-20-16,-2 0 11 16,-1 0 0-16,-5-1 0 15,-4 2 5-15,1-1-5 0,-4 1 0 16,0-1 3-16,-1 0-2 16,0 1-1-16,-5 1 0 15,0-3-9-15,-4 3 7 16,-5 1 2-16,-1-2 0 15,-1-2 11-15,-3 3-15 16,1-2 4-16,-1 0 0 16,-4 1-12-16,-3-2 20 15,-1 3-8-15,-6-2 0 16,1 0 11-16,-4-2-18 16,-1 0 7-16,0-1 0 15,0 0-14-15,-2 0 23 16,1 0-9-16,-2 0 0 15,1 0 12-15,-1 0-21 16,0 0 9-16,0-1 0 0,-1-2-11 16,2 1 21-16,0-2-10 15,0 3 0-15,-1-1 11 16,2 0-21-16,-4 2 10 16,1-1 0-16,1-2-11 15,-1 0 17-15,1 1-6 16,-4-1 0-16,1 3 15 15,-1-5-19-15,-1 3 4 16,3-2 0-16,-2-2-19 16,1 1 30-16,0-2-11 0,-1-1 0 15,1 0 11-15,0 2-16 16,1-4 5-16,-1 5 0 16,-1-2-17-16,1-1 26 15,-2 1-9-15,0-3 0 16,1-1 15-16,-2-1-25 15,-1-2 10-15,-1 1 0 16,0-1-18-16,0 2 28 16,0-3-10-16,0 3 0 15,0 0 19-15,0-2-25 16,0-1 6-16,0 3 0 16,-1-2-18-16,-3 0 25 15,0 0-7-15,0-2 1 0,-1 3 16 16,1-3-28-1,-1-1 11-15,-1 3 0 0,-1-1-9 16,1 3 17 0,0 1-8-16,0 0 0 0,0-1 17 15,-3 1-24-15,3 2 7 16,0-1 0-16,0 3-18 16,1-1 26-16,-2 2-8 15,1-1 0-15,0 2 17 16,-1-1-25-16,-2-1 8 15,0 3 0-15,0-3-17 16,-3 2 22-16,0 0-5 16,2-1 0-16,-5 0 16 15,4 1-24-15,-2 0 8 0,1 0 0 16,1 1-15-16,-3-2 23 16,0 2-8-16,-2-1 0 15,-1-3 12-15,-2 1-19 16,-2 0 7-16,0 0 0 15,0 0-15-15,1 2 22 16,0-3-7-16,-1 4 0 16,2-1 14-16,-1-1-14 15,1 1 0-15,0 1 5 16,2-1-19-16,0-1 18 16,1 2-4-16,-1-2 0 15,0-2 14-15,-2 4-24 16,0-6 10-16,2 3 0 0,-4-1-8 15,0 1 10 1,-1 0-2-16,-4 0 0 0,1 1 13 16,1 2-25-16,-1-1 12 15,1 0 0-15,0 0-16 16,-3 3 29-16,2-1-13 16,-2 1 0-16,2 0 13 15,-2-1-22-15,1 1 9 16,0 1 0-16,-3-2-5 15,2 0 5-15,1 0 0 16,-1 1-10-16,2 2 33 16,-2-3-28-16,3 3 5 15,0 0 0-15,-3-2-4 16,0 2 4-16,-3 0 0 0,1 0-6 16,-1 0 18-16,-3 0-12 15,0 0 0-15,-1 0 5 16,-2 0-18-16,-4 0 13 15,2 0 0-15,1 0-5 16,1 0 7-16,-1 0-2 16,1 0 0-16,-1 0 13 15,0-1-14-15,-5-1 1 16,0-1 0-16,2-1-9 16,-5 2 18-16,5-3-9 15,-2 2 0-15,2-1 6 16,4-1-10-16,2 2 4 15,-2-1 0-15,1 0-14 0,-1 0 11 16,-2 2 3-16,1-1 0 16,-2 1 21-16,-4 2-28 15,-1 0 7-15,-2-2 0 16,1 2-12-16,-1-1 21 16,1 1-9-16,1-3 0 15,0 2 10-15,0-2-16 16,0-1 6-16,3-1 0 15,-2 0-16-15,1 0 22 16,-1-2-6-16,-1 2 0 16,-3 0 21-16,-1 0-30 15,-4 0 9-15,-2 0 0 0,3 1-12 16,-1 1 18-16,3 1-6 16,1-1 0-16,-1 0 6 15,1 0-8-15,-1 0 2 16,0 0 0-16,2 3-15 15,1-5 26-15,1 1-11 16,-1 1 0-16,3-1 9 16,-2-1-14-16,2 4 5 15,1-3 0-15,-1 4-14 16,-1 0 19-16,1 0-5 16,3 0 0-16,1 0 16 15,-1 0-17-15,0 0 1 16,-2 0 0-16,-7 0-17 0,-3 0 24 15,-2 0-7 1,-3 0 0-16,2 0 16 0,-2 0-24 16,1 4 8-16,-3-1 0 15,0 1-15-15,-4 0 22 16,0 0-7-16,-1-1 0 16,-4 1 15-16,-2-1-23 15,-2 0 8-15,-1 1 0 16,0-1-19-16,3 1 26 15,-2-1-7-15,-1 0 6 16,-3 0 8-16,-3 0-15 16,3 0 1-16,0 1 0 0,2-1-17 15,0 2 20 1,-1 0-3-16,0 2 0 0,1-3 8 16,1-1-8-16,3 2 0 15,0 0 0-15,3-1-15 16,0-1 23-16,4 0-8 15,5 2 0-15,1-2 15 16,0 1-19-16,1-2 4 16,1 0 0-16,3-2-9 15,5 0 9-15,3 0 0 16,2 0 0-16,4 0 6 16,0 1-6-16,2 1 0 15,2 0 3-15,-1 1-16 16,1-3 14-16,0 2-1 15,1 1 0-15,1-2 15 0,-2 1-18 16,3-1 3-16,0-1 0 16,-1 1-12-16,1-1 12 15,-2 0 0-15,2 0-1 16,0 0 17-16,-4 0-23 16,1 0 7-16,-4 2 0 15,-1 0-10-15,0 1 10 16,0 2 0-16,0-4-3 15,0 1 24-15,0-1-21 16,-1-1 0-16,-1 2 2 16,-3-2-18-16,0 0 19 15,2 0-3-15,-2 0 0 0,4 0 7 16,3 1-7-16,1 1 0 16,2-2 4-16,-1 3-14 15,-2-3 10-15,3 0 0 16,-2 0-7-16,0 0 16 15,2 0-9-15,-2 0 0 16,-1 0 7-16,3 0-14 16,-1 0 7-16,1 0 0 15,1-5-14-15,0-1 25 16,2 0-11-16,-1 1 0 16,3-1 9-16,-1 0-17 15,0-1 8-15,0 3 0 16,2 0-7-16,-2 0 11 15,3 1-4-15,0 0 0 16,5 0 9-16,2 1-3 0,3-2-6 16,3 1 5-16,3-1-1 15,1 1 7-15,3 1-11 16,1-2 0-16,0 1 22 16,3-2-16-16,0 2-6 15,2 1 0-15,-1-1-23 16,-1 2 33-16,0 0-10 15,-1-1 0-15,-4 1 18 16,4-1-21-16,-2 2 3 16,0-2 0-16,-2 2-20 0,-3 0 26 15,0 0-6 1,-1 0 0-16,-1 0 17 0,-3 0-17 16,-4 0 0-16,-6 0 0 15,1 0-17-15,0 2 26 16,2-2-9-16,-1 0 0 15,1 2 17-15,-1-2-38 16,4 1 21-16,1 1 0 16,-2 0-6-16,2 0 15 15,-5 1-9-15,-3 0 0 16,-4-1 7-16,-5 3-10 16,-2-2 3-16,-3 1 0 15,2-1-13-15,-1 1 21 0,0 0-8 16,1-1 0-1,0-2 15-15,-1 0-19 0,4 2 4 16,0-2 0-16,2 3-17 16,-1-3 22-16,1 2-5 15,0-1 0-15,-3 0 17 16,1-1-26-16,-2 0 9 16,3 1 0-16,-5 1-10 15,2 2 11-15,-1-3-1 16,-3 2 0-16,-2 2 28 15,-3-1-37-15,1-3 9 16,4-1 0-16,2 1-22 16,3 1 31-16,1-2-25 15,-4 2 15-15,-11-3-252 0,-12-6-768 16</inkml:trace>
  <inkml:trace contextRef="#ctx0" brushRef="#br0" timeOffset="140111.6631">1211 14495 500 0,'0'0'67'0,"0"0"-19"16,0 0-43-16,0 0 35 15,0 0 91-15,0 0-93 16,0 0-1-16,-21-22-3 15,21 22-27-15,0 0 33 16,0 0-40-16,0 0 3 16,10 0-16-16,10-3 23 15,8 2-10-15,8 0 0 16,4-1-8-16,5 2-72 16,-5-5-179-16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56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13704 14841 680 0,'0'0'23'0,"0"0"-8"15,0 0 7-15,0 0-17 16,0 0 12-16,82-36 26 0,-30 25-34 16,5 0 6-16,1-2-15 15,-4 1 1-15,-6 1-1 16,-6 1 0-16,-9 2-6 16,-11 1-88-16,-11 3-85 15,-9 3-76-15</inkml:trace>
  <inkml:trace contextRef="#ctx0" brushRef="#br0" timeOffset="907.871">12864 16777 199 0,'0'0'151'16,"0"0"-85"-16,0 0-40 15,0 0 27-15,0 0 27 16,0 0-4-16,0 0-31 15,-7 43 14-15,10-26-22 16,7 0-8-16,1 3 18 16,-1 1-35-16,1 0 5 15,1-4 5-15,3-3-19 16,1-5 11-16,5-7-14 0,4-2 1 16,4 0 23-1,5-17-24-15,6-8 1 0,11-8-4 16,7 2-53-16,0-6-94 15,-1 3-163-15</inkml:trace>
  <inkml:trace contextRef="#ctx0" brushRef="#br0" timeOffset="16608.1154">28323 6432 467 0,'0'0'58'0,"0"0"-38"15,0 0 112-15,0 0-11 16,0 0-53-16,0 0-53 0,0 0 1 16,44 0 18-1,-1-4-3-15,10-2-8 0,11 0 5 16,7 1-27-16,6-2 6 15,-1 0-7-15,-1 2 7 16,-8-1 2-16,-9 1-5 16,-10 1-2-16,-9-1-2 15,-14 3-6-15,-9 2-28 16,-9 0-26-16,-7 0-22 16,0 0 48-16,-17 0-37 15,-13 0-18-15,-11 0-51 16,-10 7 42-16,-8 1 11 15,-7-1 21-15,-5 3-62 0,0-1 35 16,-1 2 93-16,11-3 21 16,12-1 129-16,13-2-68 15,14-2 23-15,11-1-17 16,5-2-20-16,6 0 40 16,0 0-90-16,15 0-1 15,13 0 69-15,14-2-49 16,12-6 0-16,7-1-27 15,5 0-1-15,-4 1-2 16,-3 1-2-16,-10 3-5 16,-10 3 0-16,-11-1 7 15,-13 2-14-15,-9 0 5 16,-6 0-35-16,-2 0-6 16,-22 0 38-16,-14 3-14 0,-12 8 5 15,-9 1-31 1,-4 2 45-16,6-1 7 0,15-4-4 15,19-6 16-15,15 1 8 16,8-4-18-16,20 0 23 16,24 0-31-16,20-2 52 15,23-9-44-15,13-2-6 16,6 1-6-16,-5 3-174 16,-18-1-250-16</inkml:trace>
  <inkml:trace contextRef="#ctx0" brushRef="#br0" timeOffset="17191.1246">29615 6104 389 0,'0'0'269'0,"0"0"-254"16,0 0 7-16,0 0-16 15,0 0 33-15,0 84 33 16,0-56-37-16,1-3-9 0,4-5-13 16,-1-1 8-16,1-6 15 15,-1-6-28-15,0-3 3 16,0-4 12-16,3 0 2 16,5 0 48-16,7-15-22 15,3-8-51-15,6-5 19 16,2 0-17-16,5-1 1 15,1 2-3-15,3 8-19 16,-2 8-73-16,-4 3-133 16,-6 5-142-16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49:53.80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6440 7456 97 0,'0'0'363'0,"0"0"-312"0,0 0 6 16,0 0-29-16,0 0 93 15,0 0 0-15,0 0-76 16,0 0 34-16,-4-7-61 16,-1 4 27-16,1 2 9 15,1 1-50-15,0 0 29 16,-3 0-33-16,3 0 0 16,-3 0-9-16,1 0 25 15,-1 0-16-15,-1 0 0 16,3 1 9-16,-1 2-24 15,1 1 15-15,-4 1 0 16,2 1-5-16,0 3 12 0,-1 1-7 16,-1-3 0-16,1 4 15 15,0-4-27-15,2 2 12 16,-1 1 0-16,3 2-10 16,-2-3 18-16,2 2-8 15,2 0 0-15,-1-2 13 16,1 2-16-16,1 2 3 15,-3-2 0-15,3 2-14 16,0 0 24-16,0-1-10 16,0 2 0-16,-1 1 11 15,1 0-17-15,0-1 6 16,0 1 0-16,0 0 9 0,0 0 7 16,0 1-16-16,0-1 0 15,0-1 27-15,0 2-30 16,0-2 3-16,0 2 0 15,0-2 0-15,1-2 0 16,3 1 0-16,1-1 0 16,-2-1 24-16,3 3-38 15,-3-4 14-15,3 1 0 16,1-2 4-16,-1-1 8 16,0-1-12-16,2 1 0 15,2-1 7-15,-4 2-7 16,5-1 0-16,-1-1 2 15,2 2-6-15,0 1 12 0,1 0-8 16,1-2 0-16,-1 2 7 16,1-2-12-16,2 1 5 15,-1-1 0-15,3-1-24 16,-2 3-4-16,2-5-63 16,3-1-51-16,0-1-9 15,1-3-96-15</inkml:trace>
  <inkml:trace contextRef="#ctx0" brushRef="#br0" timeOffset="1516.369">9319 7371 390 0,'0'0'139'16,"0"0"-79"-16,0 0-15 0,0 0 44 16,0 0-3-16,0 0-77 15,8 0 10-15,0 0 9 16,0 0-13-16,-1 3 35 16,1 0-50-16,-2 1 24 15,4 1 29-15,-1 2-51 16,2 0 39-16,-1 4-29 15,-1 0-7-15,4 2 13 16,-2 1-18-16,-1 1 0 16,-2 2-10-16,2-1 20 15,-2 1-10-15,-1 2 0 16,0 4 6-16,-1-3-13 16,-3 3 7-16,-1-2 0 15,-1-1-4-15,-1 1 8 0,0-1-4 16,0-2 0-1,0 1 12-15,0-2-15 0,0 0 3 16,-1 0 0-16,-2-1-3 16,-2-1 24-16,0 1-14 15,0-2-7-15,-1 2 5 16,-1 2 7-16,-5 0-12 16,3 0 0-16,-2 1 23 15,2-3-11-15,-1-4-12 16,1 1 0-16,0-1 11 15,-1-1 1-15,-1 1-12 16,-2-1 3-16,2-2 1 16,-2 4 17-16,-5-4-21 0,1 1 0 15,-3 1 9-15,-6 1-15 16,1-1 6 0,-3-2 0-16,-2 2 0 0,-9 2-21 15,-7 4-39-15,-5-2-302 16,-10 0-243-16</inkml:trace>
  <inkml:trace contextRef="#ctx0" brushRef="#br0" timeOffset="14899.5271">6357 9215 163 0,'0'0'85'0,"0"0"-5"16,0 0-76-16,0 0 54 0,0 0 37 15,0 0-56 1,0 0 53-16,0 0-87 0,0 0 27 16,0-19 32-16,0 19-62 15,0 0 33-15,0 0-35 16,0 0 3-16,0 0-15 15,0 0 15-15,0 0-3 16,0 2 0-16,-5 6 8 16,-1 1 8-16,3 4-16 15,-1 2 9-15,2 3-1 16,1 3-8-16,1 4 0 16,0 1 0-16,0-1 21 15,0 2-21-15,4-1 8 16,5-1-1-16,3 0 13 15,2 0-14-15,-1-5-4 16,2 3 23-16,3-2-12 16,-2-1 1-16,2 3-14 0,2-2 11 15,-1 0-8-15,5 0-3 16,-3-3 0-16,1 1-4 16,-1-2 14-16,0-3-10 15,-3-3 0-15,1-3-25 16,-1-4-36-16,1-4-103 15,-1 0-74-15</inkml:trace>
  <inkml:trace contextRef="#ctx0" brushRef="#br0" timeOffset="16143.3759">9765 9059 501 0,'0'0'116'0,"0"0"-36"0,0 0-27 16,0 0 66-16,0 0-80 15,0 0-19-15,34-11-12 16,-17 11 16-16,1 0-28 16,2 0 8-16,0 5 32 15,7 1-10-15,1 5 2 16,3 4-3-16,2 2 5 0,-1 7-12 15,-3-2 31-15,-2 4-49 16,-3 1 0-16,-6 2-14 16,-2 1 22-16,-5 0-8 15,-2-1 0-15,-3 1 20 16,-2-1-32-16,-1 1 12 16,-1 1 0-16,-2 2-8 15,0-2 14-15,0 3-6 16,0 0 0-16,0 0 19 15,-3-2-29-15,-5-1 10 16,-2-2 0-16,2-3-13 16,-4-3 20-16,-2 0-7 15,-3-3 0-15,-2 1-6 16,-5-3-7-16,0-2 2 0,-8 1-53 16,-6 0-2-16,-4-1-50 15,-4-2 11-15,-5-3-58 16,-3-5-319-16</inkml:trace>
  <inkml:trace contextRef="#ctx0" brushRef="#br0" timeOffset="44984.9998">6999 14578 254 0,'0'0'52'0,"0"0"-44"0,0 0 16 15,0 0 19 1,0 0 17-16,0 0-6 0,0 0-11 15,0 0-23 1,0 0 42-16,-16 0-20 0,15 0-11 16,-1 0 1-16,2 0-25 15,0 0 36-15,0 0-27 16,0 0-11-16,0 0 18 16,0 0-23-16,0 0 0 15,12 0-1-15,6 0 5 16,1 0 4-16,-1 0-8 15,0 0 8-15,0 0-11 0,0 0 10 16,0 0-7 0,-2 0 0-16,2-2 0 15,-4-2-14-15,2 2 14 16,-4-1-98-16,-1-2-9 16,-4 1-103-16,-3 0-62 0</inkml:trace>
  <inkml:trace contextRef="#ctx0" brushRef="#br0" timeOffset="45970.6188">7716 14231 194 0,'0'0'131'0,"0"0"-88"15,0 0-36-15,0 0 8 16,0 0 40-16,0 0-47 16,0 8 38-16,0-6-20 15,0 0-5-15,0 1 37 16,0-1-44-16,1-2 25 16,4 1-7-16,2 1-29 15,0-1 29-15,1 0-31 0,1 1-1 16,1-2 14-1,-1 0-6-15,2 0-2 0,-1 0-6 16,-1 0 10-16,-1 0-26 16,2 0 16-16,-1 0-8 15,-3 0 5-15,3 0-89 16,-3 0-14-16,-3 0-76 16</inkml:trace>
  <inkml:trace contextRef="#ctx0" brushRef="#br0" timeOffset="47770.8366">6439 14076 205 0,'0'0'74'16,"0"0"-16"-16,0 0-45 15,0 0 13-15,0 0 46 16,0 0-50-16,-3-10 0 0,1 10-20 16,2 0 11-1,-1 0-8-15,-2 0-5 0,0 1 0 16,0 6 8-16,-3 3 4 16,0 2-12-16,3 1 0 15,0 4 10-15,3 3 4 16,-3 0-14-16,3 4 0 15,0-2 2-15,0 2 10 16,0 0-12-16,0 0 0 16,3 2 11-16,8-3-7 15,2 1-4-15,2-1 0 16,4 1-16-16,2-1 20 16,0-3-8-16,4-3-67 15,1-5-101-15</inkml:trace>
  <inkml:trace contextRef="#ctx0" brushRef="#br0" timeOffset="49719.8035">7138 13346 256 0,'0'0'78'0,"0"0"-54"16,0 0 85-16,0 0-30 15,0 0 5-15,0 0 17 16,2-21-76-16,-2 20 30 16,0 1-22-16,0 0-30 15,0 0 11-15,0 0-14 16,-8 0 0-16,-4 9-13 16,-4 5 27-16,-2 2-14 15,2 0 0-15,-5 1 17 0,4 0-16 16,-2-4-1-1,7-1 1-15,0-3-4 0,8-3 6 16,1-3-3-16,1-1 0 16,1-2 2-16,-1 0-16 15,-2 0-11-15,-5 0-115 16,-3-5-186-16</inkml:trace>
  <inkml:trace contextRef="#ctx0" brushRef="#br0" timeOffset="50028.4196">6852 13372 295 0,'0'0'74'15,"0"0"-46"-15,0 0-27 16,0 0 4-16,0 0 53 15,27 78-10-15,-20-59-2 16,1 2 8-16,-1-2-48 16,2-2 45-16,0-2-29 15,3-2-6-15,3-5 30 16,0-2-44-16,4-3 34 16,2-3-14-16,3 0-13 15,3 0 8-15,3-12-17 16,3-2-6-16,-5-5-44 15,0 1-183-15,-7-6-314 16</inkml:trace>
  <inkml:trace contextRef="#ctx0" brushRef="#br0" timeOffset="57069.7659">24703 5012 283 0,'0'0'41'0,"0"0"44"0,0 0-12 16,0 0 7-16,0 0 52 15,0 0-87-15,0 0 34 16,0 0-13-16,12-28-24 16,-12 28 52-16,0 0-40 15,0 0-40-15,0 0-11 16,0 0-3-16,0 2 0 15,0 12 5-15,0 6 2 16,0 3 20-16,0 4-27 16,0 1 0-16,0 2 12 15,0-3-1-15,-1 2-11 16,-2-2 0-16,1-1 22 16,1-4-26-16,1-2 4 0,0-5 0 15,0-2-13-15,0-2 24 16,0-4-11-16,0-1 0 15,0-5-17-15,0-1 11 16,0 0-67-16,1 0-60 16,8-5 24-16,6-12-164 15,0-2-194-15</inkml:trace>
  <inkml:trace contextRef="#ctx0" brushRef="#br0" timeOffset="57361.6603">24967 5125 482 0,'0'0'79'16,"0"0"-31"-16,0 0 1 16,0 0 53-16,0 0 17 15,0 0-96-15,-4 71 37 16,2-51-5-16,-1 1-28 15,0-1 26-15,2 2-45 16,-1-4-6-16,2-1 6 0,0-2 0 16,0-3-8-16,0-1 0 15,-3-4-34-15,0 0-63 16,-4-7-70-16,-8 0-92 16,-4-3-287-16</inkml:trace>
  <inkml:trace contextRef="#ctx0" brushRef="#br0" timeOffset="57602.9254">24690 5237 493 0,'0'0'58'0,"0"0"-28"15,0 0 20-15,0 0-22 16,0 0 68-16,7 83-56 15,5-57-27 1,3-3 15-16,5 0-18 0,3 1-6 16,3-6-4-16,5-2 1 15,2-4-8-15,4-7 7 16,4-2-88-16,0-3-30 16,1 0-162-16</inkml:trace>
  <inkml:trace contextRef="#ctx0" brushRef="#br0" timeOffset="82316.54">22803 942 410 0,'0'0'115'0,"0"0"-55"16,0 0 1-16,0 0 9 16,0 0-13-16,0 0 17 15,0 0-42-15,0 0-14 16,0-16 17-16,2 13-18 15,-2 3-12-15,0 0 2 16,0 0-7-16,0 0 0 16,0 0-4-16,0 15-2 15,0 2 6-15,0 4 0 16,0 1 5-16,0 0 1 16,-4 0-6-16,3 1 0 15,-2-4 0-15,1-1 25 16,2-5-22-16,0-5-3 15,0-2-23-15,0-4-13 0,0-2-90 16,0 0-4 0,0-8-167-16</inkml:trace>
  <inkml:trace contextRef="#ctx0" brushRef="#br0" timeOffset="82565.7235">22943 1009 398 0,'0'0'146'0,"0"0"-81"15,0 0-49-15,0 0-5 16,0 0 16-16,0 0-15 0,0 26 6 16,0-9 28-16,0 4-37 15,-5-1 11-15,0 1-13 16,0-1 7-16,2-3-1 15,-1 0-13-15,-1-3 0 16,1-2-2-16,-2-2 2 16,-1-4-81-16,-3-6-111 15</inkml:trace>
  <inkml:trace contextRef="#ctx0" brushRef="#br0" timeOffset="82977.1087">22658 1064 381 0,'0'0'106'15,"0"0"-39"-15,0 0-66 16,0 0 36-16,0 0-12 15,0 0 28-15,0 41 0 16,0-19-45-16,4 2 10 16,4-1 36-16,1 2-48 15,0-3 32-15,3 3-38 16,0-2 1-16,0-1 3 0,1-3-1 16,1-4-3-16,1-4 0 15,-2-5 26-15,2-4-25 16,2-2 1-16,6-7 14 15,6-11 32-15,2-7-34 16,0-2-13-16,-2 0-1 16,-6 3 14-16,0 4-39 15,-7 6 25-15,-3 4-81 16,0 8 19-16,-7 0-141 16,-5 2-52-16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51:32.4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8613 5660 491 0,'0'0'28'0,"0"0"-21"0,0 0 9 15,0 0 70-15,0 0-26 16,0 0-38-16,0 0 13 16,0 0-35-16,-3-7 0 15,3 7 4-15,0 0 26 16,9 0-26-16,11 0 7 16,2 0 1-16,10 0 25 15,8 1-18-15,6 2-13 16,9-1 7-16,6 0 7 15,5 0-14-15,1 3-6 16,2-2 0-16,-1-1-8 16,3-2 21-16,1 0-13 0,3 0 0 15,-6 0 18-15,-5 0-20 16,-10-7 2-16,-7 4 0 16,-8 1-21-16,-6 0 27 15,-9 0-6-15,-9 1 0 16,-8 1 28-16,-4-2-19 15,-3 2 23-15,0 0 24 16,0 0 43-16,0 0-81 16,0 0 20-16,0-1 8 15,0-1-30-15,0 2 19 16,0-2-35-16,3 2 7 16,-3 0-17-16,2 0 10 15,-1 0-3-15,2 0-45 16,2 0-140-16,3 0-17 0,1 0 36 15,-1 0-338-15</inkml:trace>
  <inkml:trace contextRef="#ctx0" brushRef="#br0" timeOffset="1451.4376">14760 5721 610 0,'0'0'5'16,"0"0"0"-16,0 0-5 16,0 0 23-16,0 0 11 15,0 0-8-15,17 11 25 16,11-5 25-16,9-1-41 15,10-1 27-15,11-1-3 16,10-1-58-16,7-1 37 16,7-1-38-16,1 0 18 0,0 0-17 15,-1 0 3 1,-8 0-4-16,-2-3 0 0,-11 2 24 16,-10-1-30-16,-10 1 6 15,-15-2 0-15,-10 1-5 16,-10 2 24-16,-2 0-19 15,-2 0 54-15,-2 0-35 16,0-3 53-16,0 3-72 16,0-2 3-16,0 1-12 15,0-1 9-15,0 2-6 16,0 0-57-16,0 0-148 16,6 0 9-16,1 0-42 15</inkml:trace>
  <inkml:trace contextRef="#ctx0" brushRef="#br0" timeOffset="8362.3988">6916 4637 326 0,'0'0'253'16,"0"0"-202"-16,0 0-30 15,0 0 85-15,0 0-55 16,0 0-12-16,0 0 27 15,0 0-63-15,0-2 63 16,0 2-31-16,0 0-30 0,0 0 32 16,0 0-25-16,0 0-12 15,0 0 0-15,0 0 22 16,0 0-27-16,0 0 5 16,0 0 0-16,0 0-7 15,-3 0 15-15,-6 0-8 16,-1 7 0-16,-1 0 10 15,1 1-10-15,1 0 0 16,0 1 13-16,-3 2-18 16,3-1 19-16,0 0-14 15,3-3 0-15,3 1 25 16,-3-1-26-16,2 3 1 0,-1 4 0 16,2-2-11-1,0 5 12-15,-1-2-1 0,-1 0 0 16,-2 2 16-1,-1-1-16-15,1 2 0 0,-2 2 6 16,-3-1-9-16,0 0 10 16,0-2-7-16,5-4 21 15,1-1-5-15,3 0-16 16,0 1 0-16,0 1 8 16,1 3-11-16,2 2 3 15,0 3 0-15,0 2-5 16,0 5 15-16,0 1-10 15,0 2 0-15,3 2 0 16,3 1 1-16,2 0-1 16,1 1 0-16,1-3-7 0,5-1 12 15,-2-1-5-15,1 1 0 16,5-3 8-16,5 0-18 16,2-3 10-16,9 0-41 15,7-1-6-15,12 1-167 16,11-2-2-16,9-4-426 15</inkml:trace>
  <inkml:trace contextRef="#ctx0" brushRef="#br0" timeOffset="9995.0867">19323 4325 430 0,'0'0'12'0,"0"0"9"15,0 0-19-15,0 0 5 0,0 0 6 16,0 0 53-16,21 27-57 16,-9-18 31-1,0 3-4-15,1 3-12 0,2 2 57 16,3 2-78-16,1 0 7 15,4 1-1-15,2 0 9 16,2-2 32-16,-3 2-50 16,3 1 6-16,-2 4 20 15,0-3-26-15,-1 2 5 16,-3 1-4-16,2 2 26 16,-4 1-31-16,-1 1 4 15,1 0 0-15,-1 0 5 16,-1-2-5-16,-3 0 0 15,-2 0-4-15,-1 1 14 16,2 0-10-16,-2 0 0 16,0 1 0-16,-3 2 9 0,-2 1-9 15,0 4 0 1,-3 0-1-16,-3-2 22 0,0 2-13 16,0-2 3-16,0 0 1 15,0 2 17-15,-6-2-29 16,-3-1 9-16,-3 2 19 15,2-1-14-15,-2 2 3 16,-6 1 3-16,0 1-11 16,-5 2 34-16,-2-3-37 15,0 2-6-15,-5-3 6 16,-3 1 12-16,-6-1-18 16,-8 3 0-16,-11-1 12 0,-11-1-17 15,-7-1 5-15,-8-2-52 16,-5-6-109-16,-10-8-249 15</inkml:trace>
  <inkml:trace contextRef="#ctx0" brushRef="#br0" timeOffset="17712.6721">14718 5574 458 0,'0'0'29'16,"0"0"-16"-16,0 0 32 16,0 0-16-16,0 0 50 15,0 0-25-15,0 0-46 16,0 0 23-16,-4-6-31 15,4 6 0-15,0 0-1 0,0 0 10 16,0 0-9-16,6 10 0 16,5 3 9-16,0 3-5 15,3 3-4-15,2-1 0 16,2 1-5-16,4 0 12 16,2-2-7-16,3-3 0 15,-1 0 18-15,4 0-14 16,2-5-4-16,1-1 0 15,3-1 5-15,0-5 13 16,1-2-14-16,4 0 9 16,3 0-4-16,2-13 33 15,-1 0-38-15,4-4 0 16,-3 2 5-16,0-1 11 16,1 1-20-16,-4 0 0 15,0-2 21-15,-1 3-25 16,-3-1 4-16,-5 2 0 0,-6 4-3 15,-6-1 6-15,-5 3-3 16,-2 0 0-16,-4 3 14 16,-4-1-18-16,-1 2 4 15,4-2 0-15,-2 2-6 16,3-1 6-16,5-1-1 16,3-2-59-16,4-3-181 15,0-6-337-15</inkml:trace>
  <inkml:trace contextRef="#ctx0" brushRef="#br0" timeOffset="24662.587">16497 9729 233 0,'0'0'69'0,"0"0"-7"16,0 0 32-16,0 0-69 16,0 0 48-16,0 0-25 15,0 0-30-15,0 0 6 16,-3 0-24-16,3 0 0 16,0 0-18-16,0 0 24 0,0 0-6 15,5 2 0-15,9-2 25 16,8 1-26-16,3-1 1 15,5 0 0-15,2 0-12 16,0 0 32-16,0 0-20 16,-1-4 0-16,2 0 30 15,0 1-39-15,-3-2 9 16,-1 3 0-16,-3-1-12 16,-5 1 14-16,1-1-2 15,-6-1 0-15,-4 3 26 16,-4-1-32-16,-2 2 6 15,-3 0 0-15,-3 0-24 16,0 0 24-16,0 0-72 16,-10 0 23-16,-9 0-118 15</inkml:trace>
  <inkml:trace contextRef="#ctx0" brushRef="#br0" timeOffset="25029.0425">16553 9743 241 0,'0'0'3'0,"0"0"8"16,0 0 11-16,0 0 2 15,0 0 47-15,0 0-71 16,16 0 0-16,5 0 75 15,2 0-75-15,5 0 42 16,7-5 21-16,2-1-47 16,-2 2 8-16,0 0-24 15,-2 1 7-15,-4 1 3 16,1-1-9-16,-4 2-1 16,-3 1 0-16,-3-3 17 15,-1 3-17-15,-4-1 0 16,-3 1 7-16,-3 0-27 15,-6 0 23-15,-3 0-3 16,0 0 0-16,0 0-29 16,0 0-165-16,0 0 58 0</inkml:trace>
  <inkml:trace contextRef="#ctx0" brushRef="#br0" timeOffset="31559.0699">9322 9866 385 0,'0'0'61'16,"0"0"-20"-16,0 0-28 15,0 0 16-15,0 0 81 16,0 0-76-16,0 0 23 0,-19-2 18 16,19 2-62-1,0-3 82-15,0 3-37 0,-2 0-32 16,2 0 38-16,0 0-46 15,0 0-2-15,0 0-7 16,0 0 31-16,0 0-51 16,0-2 11-16,15 1 0 15,10-1-16-15,2 0 25 16,9-1-9-16,-2-1 0 16,4 1 22-16,1 0-31 15,4-3 9-15,-3-1 0 16,6-2-27-16,-4 1 28 15,-2 1-1-15,-6 0 0 16,-6 1-22-16,-5 1-5 0,-8 1 5 16,-3 1-45-16,-6 0 67 15,1 1-107-15,-4 2-13 16,0-2-84-16</inkml:trace>
  <inkml:trace contextRef="#ctx0" brushRef="#br0" timeOffset="49518.8897">6658 12361 197 0,'0'0'35'15,"0"0"-28"-15,0 0-7 16,0 0 80-16,0 0-72 15,0 0 30-15,0 0 17 16,0 0-42-16,12-8 34 16,-11 6-47-16,1 1 0 15,1-1 18-15,-2 2-8 16,1 0-10-16,-2 0 0 0,0 0 21 16,0 0-21-16,3-1 0 15,3 0 0-15,3-3-5 16,1 1 6-16,2 0-1 15,6-1 0-15,3-2 15 16,3 0-15-16,4 1 0 16,2 0 9-16,0-2-5 15,0 3-3-15,1-2-1 16,-1 2 0-16,4 0 18 16,-4-2-18-16,-3 3 0 15,0-2 9-15,-8 0-11 16,-1 4 2-16,-2-2 0 0,-5 2-6 15,-4 0 20-15,-4-1-14 16,2 1 0-16,-5-1 6 16,1 1 0-16,-1-1 1 15,2 2-7-15,-2-1 2 16,0 1 18-16,0-1-20 16,1-2 0-16,-1 3 13 15,2 0-27-15,4 0 14 16,1 0 0-16,5 0-13 15,3 0-11-15,0 0-140 16,-3 0-207-16</inkml:trace>
  <inkml:trace contextRef="#ctx0" brushRef="#br0" timeOffset="53715.0463">1397 14413 328 0,'0'0'37'16,"0"0"22"-16,0 0-37 0,0 0 15 16,0 0 32-1,0 0-69-15,0 0 57 0,-7 0-48 16,7 0-7-16,0 0 45 15,0 0-37-15,0 0-7 16,0 0-3-16,0 0 6 16,0 0-21-16,3 3 15 15,12 1 0-15,4-2-6 16,8-2 27-16,3 0-21 16,1 0 31-16,2 0-9 15,1 0 10-15,-1-2-32 16,-3-1 0-16,6-1-9 15,-3-1 20-15,-5 0-11 16,0 0 0-16,-7 1 22 16,-3 1-37-16,-6-2 15 15,-6 2 0-15,0 0-13 16,-6 0 6-16,3-2 1 0,-3-1-74 16,0-2-187-16,-6-3-67 15</inkml:trace>
  <inkml:trace contextRef="#ctx0" brushRef="#br0" timeOffset="54073.6129">1688 14251 242 0,'0'0'193'0,"0"0"-123"15,0 0-67-15,0 0 38 16,0 0-37-16,0 0-4 15,3-6 0-15,17 6 19 16,2 1-26-16,8 6 7 16,1 0 0-16,0 2-9 15,1 1 29-15,-7 1-20 16,2 3 0-16,-2 3 10 16,-5 2-14-16,-1 2 4 15,-7 2 0-15,-3 4-14 16,-6-1 31-16,-3 3-17 15,0-3 37-15,-8-2-14 16,-11 1 48-16,0-3-34 16,-8 2-26-16,3-2-8 15,-3 1 15-15,3-3-18 16,8 0 0-16,7-4-146 16,6-11-116-16</inkml:trace>
  <inkml:trace contextRef="#ctx0" brushRef="#br0" timeOffset="60826.0378">1739 14861 313 0,'0'0'89'0,"0"0"-50"0,0 0-20 15,0 0 15-15,0 0-25 16,0 0 62-16,0 0-30 16,-18-24-11-16,19 21-30 15,13-1 0-15,2 0 0 16,9 0-14-16,1 1 27 16,4 1-13-16,1 1 0 15,-1-1 19-15,0-1-24 16,1-1 5-16,3-1 0 15,-1 0-10-15,0 1 20 16,0-1-10-16,-5 0 0 16,3 2 17-16,-4 3-20 15,-4-2 3-15,-1 2 0 16,0 0-26-16,2 0 36 0,-1 0-10 16,8 0 0-16,-1 0 23 15,3 0-32-15,4 0 9 16,-1-1 0-16,1 0-20 15,2-4 34-15,-2 4-14 16,0-1 0-16,-1 0 24 16,-3 2-37-16,-3-3 13 15,-3 1 0-15,-2 2-19 16,-1-1 27-16,0 1-8 16,3 0 0-16,1 0 23 15,2 0-37-15,4 0 14 16,5 0 0-16,0 0-16 0,1 1 24 15,9 2-8-15,-4-3 0 16,7 0 24-16,-3 0-32 16,-2 0 8-16,2 0 0 15,-3 0-17-15,2 0 17 16,0 0 0-16,-1 0-6 16,1 0 32-16,-2-1-37 15,0 1 11-15,-4 0 0 16,0 0-15-16,-2 0 15 15,-1 0 0-15,3 0-1 16,-2 0 16-16,0 0-15 16,-2 0 0-16,-4 0 1 15,-4 0-3-15,0 0 2 0,-5 0 0 16,2 0-11 0,-2 3 17-16,0 2-6 0,-2 2 0 15,2 1 5-15,4 0-17 16,7-2 12-16,5-2 0 15,1-3-8-15,7-1 10 16,-1 0-2-16,3 0 0 16,-2 0-12-16,-1 0-2 15,-1 0 14-15,1 0 0 16,0 0-20-16,-6 0 22 16,-1 0-2-16,-5 0 0 15,-3 0 11-15,-5 0-22 16,-1 0 11-16,0 0 0 15,-6 0-2-15,4 0 2 0,-1 0 0 16,0 0 0-16,-3 0 9 16,3 0-16-16,1 0 7 15,-1 0 0-15,4 0-7 16,-1 0 12-16,3-3-5 16,-2-2 0-16,5 2 15 15,1 0-24-15,4-1 9 16,2 0 0-16,6 1-9 15,2 0 14-15,3-3-5 16,1 1 0-16,1-1 16 16,0 0-21-16,2-1 5 15,0 1 0-15,2 2-14 16,-1-1 17-16,2 0-3 0,-2 1 0 16,1 1 20-1,-2 2-32-15,0 1 12 0,1 0 0 16,1 0-6-16,1-1 18 15,-2 1-12-15,2 0 0 16,0 0 18-16,2 0-15 16,-2-3-3-16,3 0 0 15,3-1-14-15,0-2 27 16,-1 0-13-16,-2-1 0 16,-4 0 10-16,-1 0-13 15,-2 2 3-15,1-3 0 16,-4 3-15-16,-2-2 21 0,-3 2-6 15,-5-3 0-15,-7 4 16 16,-1 0-25-16,-6 0 9 16,-4-1 0-16,-6 3-14 15,1-1 22-15,-5 0-8 16,2 2 0-16,2-3 18 16,-1 1 3-16,-1-2-21 15,4 2 0-15,-1-1-7 16,2-1 28-16,-1 2-21 15,-4 0 0-15,1 0 26 16,-4-2-29-16,0 2 3 16,-3 3 0-16,-4 0-6 15,-1 0 8-15,-1 0-2 0,-1 0 0 16,2 0-2 0,-4 0-17-16,0 0-161 0</inkml:trace>
  <inkml:trace contextRef="#ctx0" brushRef="#br0" timeOffset="64815.9873">16157 4189 119 0,'0'0'72'0,"0"0"-71"16,0 0 24-16,0 0-25 15,0 0 58-15,0 0 26 16,0 0-65-16,0 0 11 16,0-23 5-16,0 17-33 15,0-1 29-15,0 0-19 16,0-1 29-16,0 4-19 15,0-1 7-15,0 0-34 16,0-1 5-16,0 2 0 16,1-1-13-16,1 1 16 15,-1 1-3-15,1 1 23 16,-2 0-15-16,0-1 78 0,0 1-42 16,0 1-36-16,0 1 63 15,0 0-65-15,0 0 23 16,0 0-29-16,0 0 12 15,0 4-19-15,0 12 7 16,4 4 0-16,2 2-23 16,0 1 41-16,1-4-18 15,-1-2 0-15,3-4 21 16,-1-6-21-16,-1-2 0 16,1-5 10-16,6 0 52 15,3 0-45-15,8-17 36 16,4-7-42-16,2-2 27 15,0-2-38-15,1 2 0 16,-3 2 0-16,1 2-27 0,2 6 14 16,-3 3-47-16,0 1-40 15,-4 0-129-15,-6 0-202 16</inkml:trace>
  <inkml:trace contextRef="#ctx0" brushRef="#br0" timeOffset="77079.5124">7146 16308 345 0,'0'0'56'16,"0"0"-38"-16,0 0-18 0,0 0 0 15,0 0 40-15,0 0 0 16,0 0 5-16,0 0-10 15,107-29-25-15,-82 23 25 16,5-1-24-16,0 1-1 16,4 0 16-16,5 1-22 15,6 0-4-15,3 2 7 16,5-1 11-16,4 2-17 16,9-1 0-16,1 0 3 15,4-1-8-15,1-1 6 16,4-2-2-16,8-1 0 15,4-1 18-15,0 1-18 16,3-1 0-16,0 1 2 16,1-1-16-16,2 2 21 15,-1 0-7-15,-4 2 0 16,-4-1 2-16,-2 0-2 16,-5 3 0-16,-3-2 0 0,-4 1-7 15,5 1 9-15,-1-1-2 16,7-2 0-16,-4 1 13 15,-1-4-13-15,-1 4 0 16,5-1 3-16,-1 0-18 16,-2 4 19-16,1-1-4 15,-7 3 0-15,-4 0 6 16,-1 0-6-16,-4 0 0 16,-2 0 2-16,-1-2-8 15,-5-2 6-15,0-2 0 16,-3 1-6-16,-7 0 12 15,-3 1-6-15,-8-2 0 0,-6 4 5 16,-5-2-5-16,-7 1 0 16,-6 3 0-16,-5-2-7 15,-2 2 7-15,-3 0 0 16,0-1-1-16,0 1-59 16,0 0-70-16,0-6-307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53:02.4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22024 5874 187 0,'0'0'201'0,"0"0"-200"15,0 0 27-15,0 0 2 16,0 0 17-16,0 0 15 16,0 0-58-16,0 0 23 15,-4-13-17-15,2 13 6 16,2-1 42-16,0 1-40 16,0-1-1-16,0 1-11 0,0 0 5 15,0 0-11-15,8 0 0 16,8-2 19-16,11-2 10 15,6 0-19-15,7-3 9 16,9-2 17-16,6 1-22 16,7-4-5-16,0 3-9 15,-1 1 19-15,-1 0-18 16,-2 2-1-16,-1 3 0 16,-6-4-8-16,-1 3 12 15,-4-1-4-15,-7 0 0 16,-4 1 16-16,-7 2-14 15,-9 0-2-15,-7 1 0 0,-6-1-18 16,-3 2 26 0,-3 0-8-16,0 0 0 0,0 0 20 15,0 0-32-15,0 0 12 16,2 0-23-16,1-2-40 16,3-5-174-16,-2-2-272 15</inkml:trace>
  <inkml:trace contextRef="#ctx0" brushRef="#br0" timeOffset="6887.3484">16076 7782 555 0,'0'0'6'0,"0"0"20"16,0 0-47-16,0 0 54 16,0 0-33-16,0 0 67 15,103 15-66-15,-67-13 53 16,7-2-43-16,6 0-11 16,6 0 35-16,3 0-13 15,8 0-18-15,1-2-4 16,5 1 33-16,1-2-31 15,7 2-2-15,4-1 0 16,10 2-18-16,1 0 30 16,1-2-12-16,2-3 0 15,2 1 29-15,5 2-50 16,-4-1 21-16,-2 1 0 16,-1 1-8-16,-3-1 23 0,-1-1-15 15,2 1 0 1,4-2 13-16,4-2-25 0,1-2 12 15,3-1 0-15,-1-3-20 16,4 2 40-16,-1-2-20 16,-3 2 0-16,-3 0 19 15,-7 1-1-15,-5 1-18 16,-5-1 5-16,1 1-12 16,-3 4 33-16,-2-3-26 15,1 1 0-15,-8 2 28 16,0-1-14-16,-3-2-14 15,0 1 0-15,-4 0-19 16,-2 1 40-16,-3-1-21 0,-4 2 5 16,-5 0 32-1,-1-2-24-15,-2 3-13 0,-7-1 3 16,1 2-1-16,-7-3 13 16,-2 2-15-16,2-1 0 15,-2 2 39-15,2-1-38 16,-2-2-1-16,2 0 0 15,-1 1-23-15,-6 1 49 16,-2 0-26-16,-5 2 0 16,-2 0 19-16,-3 1-34 15,-3 0 15-15,-4 0 0 16,-4 0-20-16,0 0 34 16,0 0-14-16,-1-2 0 15,2 1-107-15,3-5-50 0,-1-6-306 16</inkml:trace>
  <inkml:trace contextRef="#ctx0" brushRef="#br0" timeOffset="13619.8468">28392 9109 273 0,'0'0'97'0,"0"0"-97"16,0 0 0-16,0 0 78 0,0 0-67 15,0 0 29 1,0 0 12-16,0 0-52 0,109-13 60 15,-67 7-39-15,8-2-19 16,7 4 46-16,5-4-28 16,1 3-19-16,3 0-1 15,-3 1 29-15,-5 4-29 16,-3-3 0-16,-9 3 0 16,-3 0-11-16,-5 0 16 15,-9 0-5-15,-5-2 0 16,-7-1 20-16,-5 1-22 15,-6 1 2-15,-3-1 0 16,-2 1-11-16,1-1 17 16,-2 1-6-16,0 1 0 15,0 0 30-15,0 0-50 0,0 0 20 16,0 0-59-16,0 0-25 16,0 0-116-16,-3-3 14 15</inkml:trace>
  <inkml:trace contextRef="#ctx0" brushRef="#br0" timeOffset="17655.3251">29672 9065 225 0,'0'0'13'0,"0"0"-10"16,0 0 32-16,0 0-22 0,0 0 112 16,0 0-51-1,-39 4-33-15,36-4 85 0,1 0-71 16,1 0 23-16,1 0 17 15,-2 0-87-15,2 0 60 16,0 0-37-16,0 0-9 16,0 0 7-16,0 0-29 15,14 0 0-15,11-1 1 16,5 1 14-16,6-3-15 16,7 3 0-16,3-3 22 15,4-1-36-15,0 2 14 16,0-1 0-16,-1-2-10 15,1 0 19-15,0 2-9 16,-1-1 0-16,-3 0 19 16,-1-2-29-16,-2 2 10 15,2-1 0-15,0-1-17 16,1 2 28-16,-3 0-11 0,-1-2 0 16,1 1 21-16,-1-1-35 15,2-2 14-15,1 2 0 16,3-2-8-16,2-4 8 15,0 0 0-15,2 0-2 16,-2-1 21-16,0 1-22 16,-1-2 3-16,-1-1 0 15,0-4-11-15,-3-1 17 16,-1 0-6-16,1-3 0 16,1-1 20-16,-1-4-25 15,1 1 5-15,-4-1 0 16,0 0-22-16,-2 1 36 0,-1 0-14 15,-2-4 5 1,0 2 20-16,-4-6-11 0,-1-3-8 16,-3-1 11-16,0-4-11 15,-1-4 17-15,2-1-23 16,1-2 0-16,2-5 36 16,-2 0-35-16,1 3-1 15,-4 0 10-15,-1 9-15 16,-6 6 20-16,0 3-15 15,-6 0 0-15,1-3 40 16,-2 0-37-16,-1-5-3 16,-3-2 0-16,1 0-1 15,-1-5 7-15,-2 3-6 0,-2 0 0 16,1-1 31 0,-3 2-33-16,1-1 2 0,0 2 0 15,-2 1-19-15,1 4 20 16,1 5-1-16,-1 0 0 15,-1 5 40-15,0 0-45 16,-3 3 5-16,1-1 0 16,-1 6-24-16,0 6 34 15,0 5-10-15,0 3 0 16,0 5 19-16,0 2-22 16,0 0 3-16,0 0 0 15,0 0-29-15,0 0 29 16,0 0 0-16,0 4-7 0,0 13 23 15,0 6-29-15,-1 2 13 16,-4 5 0-16,-2 4-15 16,0 7 15-16,-3 3 0 15,0 5 0-15,1 4 29 16,0 2-30-16,0 1 1 16,-4 0 0-16,1 4-24 15,-4-2 32-15,-1-1-8 16,2 0 0-16,0-3 26 15,0 0-37-15,-3 1 11 16,-4 3 0-16,-2 1-25 16,-3 1 39-16,-1-6-14 0,1-4 0 15,-1-4 23 1,1-4-30-16,-2-3 7 0,3-1 0 16,-4-1-34-16,-1 1 48 15,-1-2-14-15,-1-2 0 16,-2 0 23-16,2-4-34 15,-1-1 11-15,-2 2 0 16,0-5-20-16,2-1 20 16,-5-1 0-16,3-4 0 15,2 0 36-15,-2-2-41 16,2-1 5-16,-1 0 0 16,-2-1-18-16,3-1 20 15,0-1-2-15,1-1 0 16,0 1 21-16,0-2-24 0,2-1 3 15,-2-2 0 1,1-1-20-16,-2-3 20 0,0 1 0 16,-2 1-2-16,2-2 21 15,-2 2-19-15,-1 1 0 16,-5-1 1-16,2 3-8 16,-2-1 7-16,2 2 0 15,-1-2-4-15,4 0 22 16,0 1-20-16,0-1 2 15,4 1 0-15,0 0-12 16,3 0 12-16,0-1 0 16,1 1-5-16,-1 0 26 0,-3-1-22 15,-3-1 1-15,-3 0 0 16,-4 0-7 0,-2 0 7-16,-4-2 0 0,1 2-6 15,-2 0 21-15,-1-1-15 16,5 2 0-16,0-2 2 15,4 3-11-15,-3 0 9 16,3 2 0-16,0 0-6 16,-4 1 22-16,1 2-16 15,-4 0 0-15,3 2 11 16,4-2-21-16,5 0 10 16,7-4 0-16,3 0-10 15,2-2 10-15,2-2 0 16,-1 0 0-16,1-1 12 0,-1-2-18 15,2 1 6-15,-1-1 0 16,-1 0-13-16,2 1 20 16,0-2-7-16,2-1 0 15,5 0 18 1,2-2-26-16,4 1 8 0,0 1 0 16,1-2-4-16,2 1 12 15,0-1-8-15,1 0 0 16,0 0-79-16,-1 0-24 15,0-6-255-15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19:55.85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29293 4966 377 0,'0'0'17'16,"141"0"-11"-16,-45 0 29 15,8 3 23-15,11 3-24 16,9 5 18-16,7 3-1 16,13-2-40-16,3 1 33 15,-2-2-43-15,4 1 5 16,-6-6 19-16,-6 0-20 16,-5 0-5-16,-13-2 0 15,-10 1 7-15,-14 1-14 16,-13-2 7-16,-16-1 0 15,-17 1-1-15,-13-1 4 0,-16 3-3 16,-10-3 0-16,-10 2-57 16,0-5-242-16</inkml:trace>
  <inkml:trace contextRef="#ctx0" brushRef="#br0" timeOffset="11306.2549">15200 8283 151 0,'0'0'144'16,"0"0"-60"-16,0 0-13 16,0 0 6-16,0 0-51 15,0 0 88-15,0 0-43 16,0 0-18-16,0-6-15 16,0 5-24-16,0-1 0 0,0 2 42 15,0 0-50-15,-6-2 20 16,-3 0-26-16,0 2 0 15,0 0-10-15,-4 0 11 16,1 0-1-16,-1 0 0 16,-1 0 12-16,0 0-17 15,-2 2 5-15,0 0 0 16,0-2-8-16,-2 0 11 16,-3 0-3-16,-2 3 0 15,0-1 10-15,-3-2-15 16,1 0 5-16,-1 1 0 15,-2 1-15-15,-2-1 19 16,0 1-4-16,1-1 0 16,-1-1 9-16,3 3-14 0,2-2 5 15,1-1 0-15,2 1-10 16,-1-1 13-16,4 0-3 16,-1 0 0-16,-2 0 11 15,-2 0-11-15,-4 0 0 16,-2 0 2-16,-1 0-15 15,-2 0 13-15,0 0 0 16,-2 0 0-16,4 0 14 16,-2 0-18-16,2 3 4 15,1-1-1-15,-1-1-11 16,2 1 14-16,0 0-2 16,-1 0 0-16,1-2 12 15,0 3-17-15,2-2 5 0,-1-1 0 16,-1 1-10-16,2-1 16 15,1 2-6-15,0-2 0 16,-2 1 9-16,-2-1-14 16,-4 0 5-16,0 2 0 15,-4-2-3-15,2 0 10 16,2 0-7-16,1 0 0 16,2 0 10-16,-2 0-8 15,2-6-2-15,1-1 0 16,0 0 17-16,-1 0-6 15,5 3 2-15,-2-2 24 16,-3 4-34-16,-2 0 37 0,-7 2-37 16,-5 0-2-16,-3 0 1 15,2 0 16-15,1 0-18 16,5 0 37-16,2 0-24 16,0 0-4-16,1 0-9 15,-4 0 0-15,-2 0 14 16,0 0-13-16,-6 0 19 15,-1 0-20-15,-2-3 16 16,-1 3-19-16,-3 0 3 16,4-2 0-16,-5 2-6 15,2 0 14-15,-6 0-8 16,4 0 0-16,1 0 9 16,-2 0-17-16,-2 0 8 0,2 0 0 15,-6 0-2 1,-2 0 3-16,0 0-1 0,-4 0 0 15,6 0 8-15,-7 0-11 16,-1 0 3-16,-3 0 0 16,-4 0-10-16,-4 0 19 15,-5 0-9-15,-5 0 0 16,-1 0 1-16,-1 0-3 16,-4 3 2-16,-5 1 0 15,1-1-1-15,-3 3 7 16,2 0-6-16,1 1 0 15,3 0 7-15,-2-2-18 0,4 1 11 16,1-2 0 0,2-1-2-16,2-1 12 0,4 2-13 15,1-1 3-15,4-1 0 16,-1-1-3-16,3 2 3 16,4 2 0-16,1-1-1 15,1 2 10-15,4 1-12 16,-1-1 3-16,2-2 0 15,0 0-10-15,1-3 12 16,-1 1-2-16,-1-2 0 16,2 0 13-16,0 0-14 15,4 0 1-15,1 0 0 16,-4 0-12-16,2 0 19 16,-5 0-7-16,4 0 0 15,-1 0 12-15,5 0-19 0,-6 0 7 16,4 0 0-16,-7 0-15 15,0 0 20-15,1 1-5 16,-1 1 0-16,-1 3 10 16,-1 0-11-16,5 0 1 15,0-3 0-15,6 1-12 16,0 1 16-16,-4-3-4 16,0-1 0-16,1 0 18 15,3 0-27-15,1 0 9 16,3 0 0-16,-4 0-13 15,-3-1 15-15,-1-1-2 16,-4 0 0-16,5 1 10 0,-6-1-21 16,6 2 11-1,-5-3 0-15,2 1-10 0,-3 1 17 16,3 0-7-16,1-2 0 16,1 0 12-16,-1-1-17 15,3-2 5-15,-1 2 0 16,4-3-7-16,4 2 10 15,-1 1-3-15,5 1 0 16,-2 3 8-16,1-4-13 16,-1 1 5-16,-1-1 0 15,7-1-12-15,-3 0 19 16,4-2-7-16,3 0 0 16,1-1 9-16,6-2-10 15,-2-1 1-15,2 0 0 16,4 0-8-16,3 2 13 0,0 0-5 15,2 0 0-15,3 1 8 16,-5-1-15-16,0 3 7 16,2-1 0-16,-2 0-4 15,-3-1 15-15,2 3-11 16,-2-2 0-16,2 1 1 16,1 1-6-16,5 0 5 15,-1-1 0-15,-2 2-10 16,6-3 17-16,-4 2-7 15,1 2 0-15,1-2 4 0,-4 4-13 16,-5 1 9 0,2 0 0-16,-2 0-11 0,0 0 7 15,-1 0 4-15,6 0 0 16,-1 0 2-16,-2 0-11 16,4 0 9-16,-1 0 0 15,1 0-9-15,-3 0 17 16,-1 0-8-16,1 0 0 15,0 0-9-15,2 0-3 16,1 1 12-16,0 1-1 16,8 1-12-16,-2-2 1 15,6 0-2-15,5-1-24 16,2 0-17-16,5 0 10 16,0 0-52-16,2 0-91 15,2 0-121-15</inkml:trace>
  <inkml:trace contextRef="#ctx0" brushRef="#br0" timeOffset="21181.255">18378 9728 134 0,'0'0'358'16,"0"0"-314"-16,0 0 34 15,0 0-41-15,0 0-31 16,0 0-6-16,0 0-21 16,-19-18-161-16,18 14-166 15</inkml:trace>
  <inkml:trace contextRef="#ctx0" brushRef="#br0" timeOffset="23688.5398">19967 9045 311 0,'0'0'68'16,"0"0"5"-16,0 0 37 16,0 0-23-16,0 0 4 15,0 0-1-15,-6-5-40 16,6 5 48-16,0 0-17 15,0 0-1-15,0 0 3 0,0-1-65 16,0 1 29-16,0 0-21 16,0 0-21-16,0 0 14 15,0 0-19-15,0 0 0 16,0 0-5-16,0 1 10 16,11 10-5-16,1-3 0 15,4-2 11-15,1-1-11 16,4-2 0-16,-1-3 0 15,0 0-7-15,-2 0 19 16,-1 0-12-16,-3-3 0 16,-5-4 12-16,0 2-12 15,-5-2 1-15,-1 1-1 16,-3 3 0-16,0 0-16 16,0 3-4-16,0 0-56 0,0 0-146 15,0 0-81-15</inkml:trace>
  <inkml:trace contextRef="#ctx0" brushRef="#br0" timeOffset="24823.3539">20561 9166 267 0,'0'0'447'16,"0"0"-358"-16,0 0-24 15,0 0 0-15,0 0-8 16,0 0-34-16,0 0-6 16,-4-6-17-16,17 6 0 15,2 0 3-15,1 0-11 0,2 0 8 16,3-3 0-16,1 1 0 16,0-1-5-16,1-1-18 15,0 0-110-15,-7 0-145 16</inkml:trace>
  <inkml:trace contextRef="#ctx0" brushRef="#br0" timeOffset="29139.6216">974 17529 370 0,'0'0'66'0,"0"0"-66"0,0 0 0 16,0 0-4-16,0 0 7 16,0 0-3-16,0 0 0 15,31 5 6-15,-25 0 3 16,-1-4 1-16,2 3 23 16,-1 3 3-16,4 1-21 15,2 3 11-15,3 4 20 16,1 1-37-16,-2 0 15 15,5 1-23-15,-4-3 8 0,0-4-6 16,2-1 0-16,-6-5-2 16,-3-1-1-16,-8-3-211 15</inkml:trace>
  <inkml:trace contextRef="#ctx0" brushRef="#br0" timeOffset="29411.9654">1173 17498 556 0,'0'0'128'0,"0"0"-128"16,0 0 0-16,0 0-3 15,0 0 7-15,0 0-4 16,60 21 0-16,-42-11 0 15,3 3 9-15,0-1-6 16,-2-1-3-16,2 2 3 16,-4-4 6-16,-1-1-7 15,-4 1-2-15,-3-2 0 16,-6-3-9-16,-3-4-490 16</inkml:trace>
  <inkml:trace contextRef="#ctx0" brushRef="#br0" timeOffset="29861.8821">1387 17333 700 0,'0'0'96'15,"0"0"-71"-15,0 0-9 16,0 0-13-16,0 0-3 16,0 0-4-16,13 24 3 0,2-4 1 15,5 2-1 1,0 2 9-16,1 4-8 0,-1 0 1 16,-1 2 4-16,2 0-6 15,-9-1 1-15,0-1 0 16,-8-1 3-16,-1-2 9 15,-3-5-5-15,0 0 3 16,-10 0 0-16,-7-4 2 16,-8 0-10-16,-5-7 1 15,-1 1 0-15,-5-6 9 16,0-3-11-16,-1 1-1 16,3 1 5-16,1-1-12 15,5 1 7-15,-1-3 0 16,4 0-2-16,5 0 5 15,3 0-3-15,6 0 0 16,5 0-73-16,3 0-167 0</inkml:trace>
  <inkml:trace contextRef="#ctx0" brushRef="#br0" timeOffset="37936.1501">18160 8280 629 0,'0'0'71'0,"0"0"-18"15,0 0 3-15,0 0 0 0,0 0-6 16,0 0-33-16,0 0-22 16,-2 0 5-16,2 6 0 15,0 5-12-15,5 5 15 16,-4 1-3-16,2 2 13 15,0-2 3-15,0-2-6 16,1-6-10-16,-1-4 0 16,5-3 23-16,1-2-14 15,7-2 111-15,5-15-80 16,6-9-18-16,3-4-30 16,-2-2 8-16,5 2-168 15,-3-2-164-15</inkml:trace>
  <inkml:trace contextRef="#ctx0" brushRef="#br0" timeOffset="47532.483">30458 18335 255 0,'0'0'41'0,"0"0"29"0,82 0 23 16,-51 0-4-16,2 0-21 15,3 0-26-15,1 0 14 16,-1 0-15-16,-2 0-21 16,0 0 13-16,-1 2-27 15,2 2 24-15,-4-3-26 16,-3 2 11-16,-1-1-16 15,-5 3 1-15,-3-5 0 16,-3 0-2-16,-4 3 4 0,-2 0-2 16,-6 0 0-1,0 1-44-15,-4 0-158 0,0-1-128 16</inkml:trace>
  <inkml:trace contextRef="#ctx0" brushRef="#br0" timeOffset="48097.3303">30456 18365 445 0,'0'0'91'0,"0"0"-26"16,0 0 27-16,0 0-20 15,0 0-27-15,0 0 5 16,-61-33-3-16,61 33 3 15,0 0 2-15,0 0-27 16,0 0 0-16,0 0-25 16,7 0 15-16,8 0-15 15,6 3 7-15,6 3-5 0,3-2 8 16,6-1-4-16,4 1-6 16,8-1 4-16,3 0 11 15,5 1-17-15,1 3 2 16,-2-4 0-16,-3 2-12 15,-8-1 19-15,-6-2-7 16,-6 0 0-16,-5 1 8 16,-5 0-14-16,-4-3 6 15,-3 0 0-15,-3 0-6 16,-1 0 8-16,-1 0-2 16,-4 0 0-16,-3 0 13 15,-3 0-18-15,0 0 5 16,0 0-15-16,0 1 6 0,0-1-192 15,0 0-193-15</inkml:trace>
  <inkml:trace contextRef="#ctx0" brushRef="#br0" timeOffset="63720.4765">15098 18923 185 0,'0'0'79'0,"0"0"-79"16,0 0 7-16,0 0 22 15,0 0 29-15,0 0-58 16,0 0-27-16,0 0-162 15</inkml:trace>
  <inkml:trace contextRef="#ctx0" brushRef="#br0" timeOffset="65742.2046">15098 18923 95 0,'-60'-40'124'0,"60"40"-82"0,0 0-41 15,0 0 8-15,0 0 32 16,0 0 2-16,4 0 23 15,2 0-34-15,2 3-2 16,1-3 26-16,-1 0-5 16,0 0-20-16,1 0 10 15,-1 0-37-15,2 0 22 16,0 0-1-16,-1 1-17 16,3 2 20-16,0 1-25 15,1-1-2-15,1 0 7 16,0 0 4-16,0 0-10 15,-2 1-2-15,3-1 6 16,-3 0 4-16,1-2-10 16,1-1 0-16,-1 2 5 15,1-1 9-15,-1 2-12 16,2-3-1-16,-1 0 4 16,0 0 4-16,3 0-9 0,-2 0 0 15,-2 0 0-15,2 0 13 16,-1 0-13-16,0 0 0 15,1 0 2-15,-1 0-10 16,-2 0 9-16,0 4-1 16,1-1 0-16,2 1 7 15,4-1-7-15,1 0 0 16,-1-1 0-16,4 3-2 16,0-3 2-16,6 1 0 15,0 0-5-15,1 1 17 0,0 1-12 16,-3 0 0-1,-3-2 0-15,0-2-13 0,-3 1 13 16,1-1 0-16,-1 1 0 16,1 1 12-16,1-3-16 15,-2 3 4-15,3-2 0 16,2 0-7-16,0 2 8 16,0-3-1-16,1 0 0 15,-2 3 11-15,1-3-14 16,1 0 3-16,1 0 0 15,2 0-9-15,0 0 12 16,-2 0-3-16,1 0 0 16,-1 0 11-16,-3 0-16 15,2 0 5-15,-2 0 0 16,-1 0-5-16,0 0 5 0,0 0 0 16,1 0 0-16,2 0 11 15,-1 1-13-15,4 1 2 16,-1-2 0-16,1 3-9 15,-1-3 9-15,0 4 0 16,1-3-1-16,-1 2 14 16,-1-3-15-16,-1 3 2 15,1-3 0-15,-1 3-9 16,3-3 9-16,1 0 0 16,-1 0-4-16,1 0 18 15,-4 0-16-15,1 0 2 16,-1 0 0-16,-1 0-14 0,2 0 19 15,-1 0-5-15,0 0 0 16,1 0 5-16,2 0-6 16,0 0 1-16,-1 0 0 15,1 0-5-15,0 0 7 16,0 0-2-16,1 0 0 16,-1 0 4-16,1 0-6 15,1-3 2-15,-2-1 0 16,-1 4-4-16,1-2 6 15,-3 2-2-15,1 0 0 16,-2 0 6-16,-2 0-9 16,0 0 3-16,-2 0 0 15,0 0-3-15,-2-1 3 0,-1 1 0 16,0-4-5-16,-1 4 16 16,2-3-10-16,-2 3-1 15,-2-2 0-15,2 2-12 16,-3 0 18-16,3 0-6 15,1 0 0-15,0 0 5 16,2 0-8-16,-1 0 3 16,1 0 0-16,-1 0-8 15,0 0 15-15,2 0-7 16,-1 0 0-16,0 0 10 16,0 0-13-16,0 0 3 15,-2 0 0-15,2 0-10 16,1 2 10-16,-2-2 0 15,4 0-1-15,-2 0 12 16,-1 0-13-16,-1 0 2 0,0 0 0 16,-1 0-11-16,0 0 14 15,-2 0-3-15,0 0 0 16,2 0 10-16,2 0-12 16,-1 0 2-16,2 0 0 15,0 0-11-15,-2 0 14 16,1 0-3-16,-1 0 0 15,0 0 11-15,2 0-14 16,2 0 3-16,-2 0 0 16,0 0-11-16,-2 0 16 15,-1 0-5-15,0 0 0 16,0 0 10-16,-4 0-13 0,3 0 3 16,-2-2 0-16,1 1-10 15,2 1 16-15,-1 0-6 16,3 0 0-16,1 0 7 15,-1 0-11-15,1 0 4 16,2 0 0-16,1-3-9 16,-2 3 13-16,-4 0-4 15,2-3 0-15,-4 2 10 16,2 0-20-16,-1-2 10 16,0-2 0-16,1 1-4 15,-1 1 10-15,3-2-6 16,1 3 0-16,0-4 3 0,1 2-6 15,3 1 3-15,-1 1 0 16,-3 0-9-16,-1 1 14 16,0-1-5-16,1 2 0 15,0-4 7-15,-2 0-10 16,2 3 3-16,-2-4 0 16,-1 0-9-16,-1 5 15 15,-3-4-6-15,1 1 0 16,-3 0 5-16,0 0-8 15,-3-1 3-15,1 1 0 16,-1-1-7-16,-1 2 10 16,2-1-3-16,0-5 0 15,0 5 11-15,1-3-13 0,-2 2 2 16,-1-2 0-16,0 5-6 16,1-2 11-16,0-2-5 15,-3 3 0-15,0 2 8 16,-2-3-13-16,-1 1 5 15,1 0 0-15,-1 0-6 16,1 2 12-16,-2-3-6 16,3 2 0-16,0-1 6 15,0-1-10-15,0 1 4 16,1 0 0-16,2 1-6 16,-1-4 9-16,-1 1-3 15,-2 2 0-15,-1-1 10 0,-3 3-18 16,-1 0 8-1,0 0-7-15,0 0 2 0,0 0-50 16,-1 0-58-16,-9 0-143 16</inkml:trace>
  <inkml:trace contextRef="#ctx0" brushRef="#br0" timeOffset="87976.1434">16996 10504 168 0,'0'0'207'0,"0"0"-140"15,0 0-11-15,0 0 27 16,0 0 17-16,0 0 16 16,0 0-91-16,0 0 43 15,0 0-1-15,-11-37-23 16,7 34 21-16,3 3-8 16,-1 0-20-16,1 0-24 0,-5 0 2 15,-2 5-15 1,-3 10 0-16,-2 5 12 0,1 2-21 15,-2 5 9-15,3-1 0 16,-1-1-4-16,3 2 14 16,0-1-10-16,-1 2 0 15,3 0 5-15,-1 0-18 16,2 2 13-16,6 1 0 16,0 0-2-16,0 0 4 15,4 2-18-15,13 0-24 16,10 1-88-16,3-1-7 15,3-7-200-15</inkml:trace>
  <inkml:trace contextRef="#ctx0" brushRef="#br0" timeOffset="88876.6997">18953 10386 441 0,'0'0'114'16,"0"0"45"-16,0 0-112 16,0 0-6-16,0 0 28 15,0 0-63-15,2-6 3 16,12 12 67-16,2 5-57 15,1 5 18-15,1 1-13 16,-1 6-9-16,0 0 35 16,0 5-42-16,-1-1 8 0,-1 3 2 15,-3-1-3-15,-1 0 5 16,-5 3-20-16,-5-1 2 16,-1 1 3-16,0 0 4 15,-1-3-9-15,-14-1 0 16,-6-2 16-16,-7-4-16 15,-5-2 0-15,-3-3-11 16,-3-8-27-16,0-4-219 16,4-5-117-16</inkml:trace>
  <inkml:trace contextRef="#ctx0" brushRef="#br0" timeOffset="89690.0882">17294 10999 435 0,'0'0'72'0,"0"0"-51"15,0 0 46-15,0 0 8 16,0 0-30-16,0 0 40 15,15 15-64-15,11-11 38 0,8-1-12 16,12-1-45 0,8 2 21-16,13-2-23 0,6-1 0 15,8 2-2-15,4-1 14 16,-3-2-12-16,3 0 0 16,0 0 8-16,-2 0-12 15,-2 0 4-15,-5 0-17 16,-10 0 9-16,-8-5-55 15,-9 0 41-15,-4 1 14 16,-11 0 11-16,-9-1-8 16,-11 4 5-16,-7-2 0 15,-4 0-12-15,-1 1 26 16,-1 0-14-16,-1 2 0 16,0 0-9-16,0 0 0 0,0 0-186 15,0 0-189 1</inkml:trace>
  <inkml:trace contextRef="#ctx0" brushRef="#br0" timeOffset="96754.1026">18309 11551 283 0,'0'0'216'15,"0"0"-166"-15,0 0 15 0,0 0 94 16,0 0-34-16,0 0-82 16,0 0 24-16,0 2-17 15,0-1 5-15,0-1 14 16,0 0-68-16,0 0 22 15,0 0-9-15,0 0 5 16,0 0-2-16,0 0-17 16,1 0 2-16,4 0 27 15,3 0-14-15,0-4-8 16,0-6-7-16,-1-7 18 16,2 0-13-16,-3 0-5 15,-2 0 0-15,2 3-6 16,-1 1 6-16,-3 4 0 15,-1 7-1-15,-1-1 20 16,0 3-28-16,0 0 9 16,0 0 0-16,0 0-19 0,0 0 24 15,0 0-5-15,0 0 0 16,0 8 14-16,0 3-24 16,0 3 10-16,0 2 0 15,0-3-8-15,0 0 16 16,0-2-8-16,0-7 0 15,7 1 12-15,7-5-24 16,5 0 12-16,6 0-22 16,5 0-149-16,1-9-333 15</inkml:trace>
  <inkml:trace contextRef="#ctx0" brushRef="#br0" timeOffset="98618.3335">20971 10534 347 0,'0'0'146'16,"0"0"-72"-16,0 0 52 0,0 0-22 16,0 0-46-16,0 0 4 15,0 0-36-15,0 0 50 16,0 0-21-16,0 0 1 15,0 0 12-15,0-2-61 16,0-5 5-16,5 1-12 16,2-3 20-16,3-3-26 15,1 0 6-15,-2 0 0 16,1-2-14-16,-2 1 28 16,-4 1-14-16,-2 0 0 15,-2 4 14-15,0 1-18 16,0 2 4-16,0 2 0 15,0 1-14-15,0 2 22 0,-2 0-8 16,1 0 0 0,-2 0-3-16,0 5-1 0,0 7 4 15,1 1 0-15,1 1-18 16,1 1 23-16,0 1-5 16,0 0 0-16,0-1 14 15,0-4-23-15,1-1 9 16,5-4 0-16,3-3-11 15,4-3 22-15,4 0-22 16,2 0-75-16,1-2-210 16</inkml:trace>
  <inkml:trace contextRef="#ctx0" brushRef="#br0" timeOffset="100409.26">22435 10545 382 0,'0'0'229'0,"0"0"-163"0,0 0-26 16,0 0 80 0,0 0-15-16,0 0-75 0,-2 0 40 15,2 0-18-15,0 0 4 16,0 0-4-16,0 0-49 15,5-3 22-15,6-7-25 16,3 0 3-16,-2-5-3 16,4-2 2-16,-4-3-2 15,1 0 0-15,-2 2 11 16,-3 1-11-16,-3 3 0 16,-3 6 0-16,-2 1-12 15,0 7 12-15,0 0 0 16,0 0-2-16,-7 10 15 15,1 5-22-15,1 2 9 16,5-1 0-16,0-3-19 16,0-1 24-16,3-1-5 15,13-2 0-15,4-6-147 0,2-3-340 16</inkml:trace>
  <inkml:trace contextRef="#ctx0" brushRef="#br0" timeOffset="128382.6497">26757 7685 850 0,'0'0'104'0,"0"0"-100"0,0 0 63 16,0 0 23-16,0 0-20 15,0 0-36-15,0 0-32 16,0 0-2-16,0 0 59 16,7 57-54-16,-7-27 46 15,0 2-27-15,0 0-22 16,0-3 19-16,0-4-10 15,0-4-11-15,0-4 0 16,5-6 2-16,-4-7-4 16,-1-4-232-16,0-1-344 15</inkml:trace>
  <inkml:trace contextRef="#ctx0" brushRef="#br0" timeOffset="128639.5477">26507 8107 816 0,'0'0'55'16,"0"0"-49"-16,0 0 5 16,0 0 63-16,0 0 37 15,91 31-38-15,-44-31-13 16,7 0-55-16,1-12 15 15,2 1-12-15,0 3 5 0,-8 1-17 16,-12 5 4-16,-10 2-36 16,-21 0-226-16,-6 12-440 15</inkml:trace>
  <inkml:trace contextRef="#ctx0" brushRef="#br0" timeOffset="129198.2637">26775 8414 325 0,'0'0'469'0,"0"0"-369"16,0 0 22-16,0 0 40 15,0 0-107-15,0 0-4 16,-58-11-38-16,25 30-6 0,0 3 27 15,5 2-33 1,6 2-1-16,6-3 1 0,9 0 13 16,1-2-14-16,6-6 0 15,0-3 6-15,6-7-8 16,9-5 5-16,4 0-3 16,7-4 6-16,-2-13 6 15,3-4-12-15,-7-2 0 16,-5 1 10-16,-3 6-15 15,-7 8 5-15,-4 7 0 16,-1 1 0-16,0 11-18 16,-6 14 18-16,-7 9 0 15,4 1 11-15,3 2 4 16,4-1-14-16,2 0-1 16,0-2 0-16,5-3 9 15,14-6-19-15,7-11-90 16,5-14-478-16</inkml:trace>
  <inkml:trace contextRef="#ctx0" brushRef="#br0" timeOffset="129783.944">27839 7857 987 0,'0'0'43'16,"0"0"-38"-16,0 0 8 0,0 0-1 15,7 80 95-15,-7-36-81 16,-1 3-26-16,-8-4 7 16,1-7 2-16,-2-4-9 15,-1-13 0-15,1-12-288 16,-5-7-214-16</inkml:trace>
  <inkml:trace contextRef="#ctx0" brushRef="#br0" timeOffset="129920.1846">27738 8039 974 0,'0'0'140'0,"0"0"-90"16,0 0-28-16,0 0 39 15,104-3-27-15,-66 3-20 0,5 1-14 16,-1 2 0 0,-2-3-281-16</inkml:trace>
  <inkml:trace contextRef="#ctx0" brushRef="#br0" timeOffset="130374.8859">28553 7721 747 0,'0'0'185'16,"0"0"-149"-16,0 0-25 15,0 0 70-15,84-32-59 16,-64 32 38-16,-2 14-60 15,-4 7 11-15,-8 4-16 16,-6 1 10-16,0-1-5 16,-14-1 0-16,-7-4 17 15,1-3-22-15,3-6 5 0,5-2 0 16,5-5-4-16,2-4 15 16,5 1-11-1,0 2 0-15,6-2 13 0,15 4-6 16,7-3-7-16,5-2 1 15,5 2 0-15,-2 1 11 16,-3 1-24-16,-10 4-197 16,-11 1-462-16</inkml:trace>
  <inkml:trace contextRef="#ctx0" brushRef="#br0" timeOffset="130600.8053">28490 8178 603 0,'0'0'351'0,"0"0"-268"16,0 0-30-16,0 0 30 15,0 0-25-15,91-27 1 16,-43 17-56-16,9 5 16 16,2 1-17-16,4 4 13 15,-5 0-18-15,-4 6 3 16,-11 9-52-16,-13 0-212 15,-14 4-277-15</inkml:trace>
  <inkml:trace contextRef="#ctx0" brushRef="#br0" timeOffset="131027.0611">28751 8504 916 0,'0'0'57'0,"0"0"-50"16,0 0 11-16,0 0 58 16,-91 20 17-16,68 1-14 15,4 1-34-15,6 1-34 16,4 2 27-16,6-4-32 15,3-3 21-15,0-4-24 0,11-4 6 16,10-6-4-16,4-4-2 16,3 0 6-16,0-8-7 15,-1-10 8-15,-4-6-10 16,-4 1 0-16,-7 2 5 16,-5 7-7-16,-4 5 2 15,-3 6 0-15,0 3-10 16,0 2 8-16,-1 18 2 15,-9 6 0-15,2 8 3 16,7 1-5-16,1 5 2 16,0-1 0-16,9 2-2 15,8-2-4-15,7-11-171 0,3-11-541 16</inkml:trace>
  <inkml:trace contextRef="#ctx0" brushRef="#br0" timeOffset="131453.0505">30018 7970 921 0,'0'0'105'16,"0"0"-3"-16,0 0-102 16,0 0 28-16,0 0-11 0,0 0 44 15,25 81-47-15,-16-42 10 16,-3-3-15-16,-1-1-9 16,-4-5 0-16,-1-5-12 15,0-5-110-15,-14-10-249 16</inkml:trace>
  <inkml:trace contextRef="#ctx0" brushRef="#br0" timeOffset="131617.6333">29906 8196 864 0,'0'0'162'0,"0"0"-141"15,0 0 78-15,0 0-33 0,110-31-58 16,-69 31 3-1,3 0-8-15,0 0-6 0,-4 0-141 16,-7 0-685-16</inkml:trace>
  <inkml:trace contextRef="#ctx0" brushRef="#br0" timeOffset="132495.2088">31048 7732 836 0,'0'0'76'16,"0"0"-56"-16,0 0 4 15,97-12 26-15,-76 12-34 16,-4 7 3-16,-6 8-19 16,-8 4 0-16,-3 1-17 15,-7 1 20-15,-15-3-3 16,-7-2 6-16,4-2 13 15,6-6-16-15,8-2-3 0,7-5 0 16,4 1-9-16,0-1 27 16,7 1-18-16,12 3 0 15,3 1 17-15,-3 0-19 16,-3 4 2-16,-8 1 0 16,-7 6-10-16,-1 1 9 15,-7 3 1-15,-14 1 0 16,-3 3 17-16,0-4-14 15,5 1-3-15,4-8-28 16,3-4-284-16</inkml:trace>
  <inkml:trace contextRef="#ctx0" brushRef="#br0" timeOffset="132692.3453">30893 8246 864 0,'0'0'104'16,"0"0"-81"-16,0 0 40 15,111-18 33-15,-62 14-63 16,1 1-17-16,3 0-6 16,-1 3 0-16,-6 0-20 15,-10 0-73-15,-9 1-406 16</inkml:trace>
  <inkml:trace contextRef="#ctx0" brushRef="#br0" timeOffset="133126.1116">31168 8640 939 0,'0'0'14'0,"0"0"12"0,0 0-19 15,-100 9 71-15,76 7 42 16,3 2-93-16,9 2 13 16,3 1-28-16,8-5-7 15,1-2 15-15,0-3-14 16,11-6-6-16,12-5 22 15,9 0-15-15,0-12 3 16,1-7-10-16,-9-2 8 16,-6-1-20-16,-6 5 16 15,-5 6-4-15,-6 6 0 16,-1 5 13-16,0 0-13 16,0 11 0-16,-4 18 0 15,-5 16 18-15,-1 6-8 16,5 5 22-16,4 2-26 15,1-4 17-15,1-2-27 0,16-9 4 16,3-8-174 0,3-8-627-16</inkml:trace>
  <inkml:trace contextRef="#ctx0" brushRef="#br0" timeOffset="139139.1747">28283 10880 161 0,'0'0'80'0,"0"0"-67"0,0 0-5 16,0 0 79-1,0 0 53-15,0 0-46 0,0 0-84 16,18-2-10-16,-15 2-72 16,1 0-25-16,-4-1-115 15</inkml:trace>
  <inkml:trace contextRef="#ctx0" brushRef="#br0" timeOffset="141130.1391">32212 8037 615 0,'0'0'117'16,"0"0"-68"-16,0 0-36 16,0 0 109-16,0 0-24 15,0 0-44-15,0 0 17 16,28 0-63-16,-6 0 25 15,4 0-32-15,2 0 27 16,2 5-32-16,-4 6 4 16,-6 4-77-16,-9 1-205 15</inkml:trace>
  <inkml:trace contextRef="#ctx0" brushRef="#br0" timeOffset="141278.7915">32281 8267 428 0,'0'0'0'15</inkml:trace>
  <inkml:trace contextRef="#ctx0" brushRef="#br0" timeOffset="143895.2353">32934 7755 554 0,'0'0'241'0,"0"0"-134"16,0 0-78-16,0 0 85 16,0 0 8-16,0 0-74 15,0-17 9-15,-6 17-57 16,-9 0 15-16,-3 14-8 16,-4 2-4-16,-2 4 3 15,-1 3 37-15,2 5-37 16,4-2 16-16,2 1-14 15,10 0 8-15,5-3-9 16,2-3-7-16,2-3 0 16,14-2 0-16,7-8 21 15,4-3-21-15,-1-5 0 0,-2 0 12 16,-6 0-18 0,-8-12 6-16,-2 2-20 0,-7-2 19 15,-1 4-53 1,0-1 38-16,-1 2 8 0,-14 4 5 15,-6 0-13-15,-3 3 16 16,1 0-12-16,0 2-37 16,7 7-138-16,0 3-75 15</inkml:trace>
  <inkml:trace contextRef="#ctx0" brushRef="#br0" timeOffset="144625.0324">32711 8246 659 0,'0'0'116'0,"0"0"-37"16,0 0 50-1,0 0-59-15,0 0 29 0,0 0-27 16,-5-3-66-16,5 0 44 16,0 3-48-16,13 0 1 15,9 0 13-15,5 0-8 16,7 0-4-16,-1 0-4 15,0 0 13-15,1 5-25 16,-2 2 12-16,-5 1-221 16,-9-2-164-16</inkml:trace>
  <inkml:trace contextRef="#ctx0" brushRef="#br0" timeOffset="145159.104">32865 8557 793 0,'0'0'68'0,"0"0"18"0,0 0 18 15,0 0-53-15,0 0-14 16,0 0-36-16,-46 5 3 16,32 9 14-16,0 3-11 15,5 0 5-15,4 2-10 16,4-2 9-16,1-3-9 15,0-3 0-15,0-4-2 16,9-4 7-16,4-3 3 16,3 0 3-16,2-3-11 15,-3-12 5-15,-3-1-7 16,0-2 0-16,-4 4 0 16,-5 2-4-16,-2 5 14 15,1 4-10-15,-2 3 0 16,0 0 4-16,0 0-10 15,0 3 6-15,0 11 0 0,-2 6 14 16,-1 1-8 0,3 2 1-16,0 1-7 0,0 0 11 15,0 2-22-15,0-6 0 16,0-3-327-16</inkml:trace>
  <inkml:trace contextRef="#ctx0" brushRef="#br0" timeOffset="149281.5812">26987 8333 187 0,'0'0'0'0,"0"0"12"16,0 0-10-16,0 0 167 0,0 0 3 15,0 0-75-15,4-30 45 16,-4 26-87-16,-1-1-11 16,-4 0 26-16,-2 1-62 15,1 2 2-15,0 1-10 16,5 1-15-16,1 0 1 16,0 0-77-16,0 0-13 15,0 0-15-15,0 0 32 16,0 0 80-16,0 0 5 15,0 0 4-15,0 0 8 16,0-2-3-16,-3 1 1 16,-2-2 24-16,-3 1-27 0,-3 0 20 15,0 0 51-15,-4 2-44 16,-3 0 31-16,-7 0-51 16,-2 0 4-16,-3 0 33 15,-2 0-45 1,0 0 34-16,-1 4 3 0,1-2-39 15,-3 1 34-15,2 0-22 16,2 0 3-16,1 1 23 16,-1 0-30-16,-1 2-3 15,1 1-7-15,1 0 12 16,3 2-18-16,4 1 6 16,0 2 0-16,7-1-9 15,1 2 20-15,5-3-11 16,2 5 0-16,1 0 5 15,4 4-14-15,1 2 10 0,2 1-1 16,0 3 0 0,0 0 9-16,3 0-11 0,9 2 2 15,3 0 0-15,6 0 6 16,1-4-6-16,8 2 0 16,1-1-10-16,5-1 26 15,6-4-16-15,4 1 0 16,5-3 3-16,4-2-3 15,3 0 0-15,4-3 0 16,2 2-2-16,6 0 14 16,1 0-12-16,0 2 0 15,0 1 2-15,-4 2-16 0,3-1 14 16,6 1 0 0,3 0-3-16,8 1 6 0,4-1-3 15,6 2 0-15,6 1 4 16,-2 0-3-16,5 1-1 15,-3-1 0-15,0 3-1 16,0-2 4-16,-6 0-3 16,1-2 0-16,1-3 0 15,5-2-1-15,4-3 2 16,3-2-1-16,3-4 0 16,-2 0 10-16,0 1-10 15,-1-1 0-15,0 3 0 16,-1-1-3-16,2-1 5 15,-1-1-2-15,2-2 0 0,6 3 0 16,3-5 0-16,2 0 0 16,2-3 2-16,3 0 2 15,-2 0-4-15,0 0 0 16,-3 1-1-16,-2 1 6 16,-3-2-5-16,0 3 0 15,-2-3 2-15,-5 2-9 16,-5 1 7-16,-7 1 0 15,-3 3-1-15,-3-1 6 16,-3 2-5-16,-9-2 0 16,-3 1 10-16,-9-1-23 15,-4-2 13-15,-6 1 0 16,-5-5-2-16,-8 0 7 16,-9 0-5-16,-9 0 0 15,-3 0 1-15,-7 0-7 0,2-3 8 16,-2-3-2-16,1 0 0 15,-1-3 10-15,5 0-10 16,0-2 0-16,2 1 1 16,5-3-16-16,4-1 16 15,6-2-2-15,1 1-31 16,1-1-30-16,-3 4 56 16,-2-2-33-16,-6 1 33 15,-2-2-15-15,-5-2 21 16,-4-2 0-16,0-3 0 15,-4-4 15-15,-1-3-19 16,-1 0 4-16,1-2 0 16,2 1-18-16,5 4 20 0,-1 1-2 15,5 1 0-15,-2 3 20 16,-1 3-26-16,-2 3 6 16,-2 1 0-16,-5 2-12 15,-2 1 15-15,-4 1-3 16,-8-1 0-16,-1 0 19 15,0 1-28-15,0-2 9 16,0 2 0-16,-1-2-2 16,-8-1 14-16,-1 2-12 15,1 1 0-15,0 0 18 16,-2 2-19-16,1 0 1 16,-2 3 0-16,-3-1-14 0,-4 1 16 15,-1-1-2-15,-4 0 3 16,-2 0 9-16,-1-2-12 15,3 1 0-15,1-3 0 16,1 3-6-16,0 0 13 16,-2 0-7-16,0 2 8 15,-2-1 10-15,-2-1-8 16,-3 0-10-16,-2 0 0 16,-1-2 29-16,-2 2-23 15,0-2 12-15,-1 1-12 16,1 1 6-16,3 3-9 15,3 0-3-15,4 1 0 16,-1 0 35-16,0-1-25 0,0 3-10 16,0-5 12-16,2 1 1 15,-4-2 6-15,-2 2-19 16,1 0 0-16,-1 3 35 16,-2 0-27-16,2 1 10 15,-2-1-15-15,3 1 20 16,1-1-20-16,0 0-3 15,2-3 0-15,-1 1-7 16,-5 1 19-16,-6 0-12 16,1 2 4-16,-6 1 9 15,-3-1-21-15,-6 1 8 16,2-2 0-16,-1-3-8 0,2-1 20 16,5 3-12-1,-3 2 0-15,-4 1 18 0,1 0-34 16,-4 0 16-16,-1 0 0 15,2 0-11-15,0 0 19 16,0 0-8-16,4 0 0 16,3-3 16-16,0 1-28 15,2-3 12-15,0 3 0 16,-1 0-7-16,-3 1 15 16,1 1-8-16,-3 0 0 15,-2 0 16-15,-3-2-22 16,1-1 6-16,0 0 0 15,1-3-13-15,1 2 22 0,-4-1-9 16,-4 2 0 0,-3 1 8-16,-7-1-16 0,-6-1 8 15,-6 0 0-15,-7 1-14 16,-4-2 20-16,0 0-6 16,2 0 0-16,1 0 15 15,-2-2-20-15,-2 1 5 16,1-3 0-16,-2 1-11 15,-1-1 14-15,-3 1-3 16,-3 2 0-16,-4 1 10 16,1 2-21-16,-1 0 11 15,2-2 0-15,3 2-9 0,1-3 20 16,0-1-11-16,1 0 0 16,-3-3 15-16,-3 6-32 15,-3-2 17-15,-4 3 0 16,-5 3-7-16,2 0 11 15,-1 0-4-15,9 0 0 16,5 0 18-16,9 1-29 16,4 1 11-16,7-2 0 15,8 0-9-15,8 0 16 16,4 0-7-16,2 3 0 16,2 1 12-16,-3-1-20 15,0 4 8-15,1-3 0 16,1-1-13-16,6-2 20 15,11-1-7-15,10 2 0 0,11-2 10 16,8 0-19 0,8 0 9-16,5 1-5 0,1 5 5 15,0 5-143-15,0 4 6 16,4 3-114-16</inkml:trace>
  <inkml:trace contextRef="#ctx0" brushRef="#br0" timeOffset="149928.289">26408 8693 722 0,'0'0'0'0,"0"0"15"0,0 0-15 16,112 14 2-16,-60-10 7 16,11-2 89-16,8 1-44 15,14 0 14-15,12 2-19 16,12-3-40-16,12 1 20 16,10 0-29-16,7 0 0 15,11 0 27-15,7 0-24 16,0 2 21-16,-3 0-24 15,-2 0 14-15,-11-1-8 0,-2 1-6 16,-6-2 0-16,-7 1-9 16,1-1 21-16,-6 4-12 15,-3-4 0-15,-7 4 18 16,-2 2-5-16,-4 1-6 16,2 1-4-16,4 0 11 15,4-2 7-15,7-1-20 16,6-1-1-16,6-3 19 15,4 2-10-15,-2 1-9 16,1-3 0-16,7 4 30 16,-2-1-23-16,7 1 21 15,3 2-28-15,-2-3 23 16,6 0-25-16,-3 1 2 16,-7-1 0-16,-3 0-3 0,-12 0 25 15,-11 0-22-15,-17 1 0 16,-18-3 4-16,-15 2-22 15,-21-2 18-15,-14-2 0 16,-18 0-3-16,-10-3 14 16,-4 0-21-16,-2 0 10 15,0 0-14-15,0 0 7 16,-9 0-193-16,-9 0 21 16,-6-3 0-16,-5 0-161 15</inkml:trace>
  <inkml:trace contextRef="#ctx0" brushRef="#br0" timeOffset="150182.0931">31776 8957 1091 0,'0'0'27'0,"88"-17"-27"16,-12 9-15-16,11 1 3 16,2 4 12-16,-1 3 0 0,-4 0-18 15,-5 0 30-15,-6 3-12 16,-7 2 0-16,-14-4-113 16,-12-1-82-16,-6 0-372 15</inkml:trace>
  <inkml:trace contextRef="#ctx0" brushRef="#br0" timeOffset="164626.819">5170 15252 34 0,'0'0'0'16,"0"0"-34"-16,0 0 34 0,0 0 150 16,0 0-102-1,0 0 33-15,0 0 80 0,0 0-133 16,-42-28 6-16,37 27 57 15,-1-2-39-15,-1-1 14 16,4 1-5-16,0 0-39 16,0 0 24-16,1 0 0 15,1-1-14-15,-1 3 25 16,2-1-18-16,0 2 5 16,-1 0-13-16,1 0-20 15,0 0-7-15,0 0-4 16,0 0 5-16,0 0-13 15,0 0 6-15,1 0 2 16,10 2 10-16,2-1-7 16,4 0 14-16,0-1 5 15,2 0-20-15,3 3 27 16,2 0-29-16,2-1 0 16,4 2 0-16,0-1 4 0,1 2-4 15,-1 0 0-15,-3-2 9 16,3 0-12-16,-2-2 3 15,-2-1 0-15,1 0-3 16,-5 0 14-16,0 0-11 16,-5 0 0-16,-4 0 3 15,-4 0-10-15,-3 0 7 16,-1 0 0-16,0 0-1 16,1 0 18-16,2-4-17 15,-2-1 0-15,0 1 8 16,3 0-13-16,-5 1 5 0,1 0 0 15,-1 3-8-15,-1 0 5 16,2 0-2-16,2 0-149 16,-4 0-119-16</inkml:trace>
  <inkml:trace contextRef="#ctx0" brushRef="#br0" timeOffset="165458.4482">7046 15216 508 0,'0'0'98'0,"0"0"-32"15,0 0 14-15,0 0-22 16,0 0-3-16,0 0-46 16,9 0 22-16,4 4-5 15,-1-3-20-15,1 1 34 16,6-2 0-16,4 1-24 16,4-1 42-16,3 2-7 15,0-1-37-15,0 1-14 0,-2-2 4 16,3 0-3-16,-1 0-1 15,-2 0 0-15,-2 0 2 16,-8 0 3-16,-2-3-5 16,-4 0 0-16,0-1 6 15,-5 1-9-15,-2 3 3 16,-2 0 0-16,-3 0-5 16,3 0-1-16,-3 0 3 15,0 0-60-15,0 0-70 16,0 0 12-16,0 0-234 15</inkml:trace>
  <inkml:trace contextRef="#ctx0" brushRef="#br0" timeOffset="187370.8774">18058 16634 398 0,'0'0'57'0,"0"0"-39"16,0 0 74-16,0 0 8 15,0 0-7-15,0 0-64 16,0 0 8-16,0 0 23 16,8-5-33-16,-8 5 3 0,0 0-30 15,0 0 10 1,1 0-16-16,1 0 6 0,-1 0 0 15,2 0-6-15,0 3-69 16,0-1-90-16,-3-2-248 16</inkml:trace>
  <inkml:trace contextRef="#ctx0" brushRef="#br0" timeOffset="189260.6602">19489 17112 628 0,'0'0'37'0,"0"0"-22"16,0 0 66-16,0 0 24 16,0 0-19-16,0 0-49 15,0 0-24-15,-10 0-7 16,27 0-6-16,13 0 6 15,7 0 9-15,9 0-5 16,11 0-10-16,9 0 0 16,10-4-6-16,7 0 16 15,5 4-10-15,-3 0 0 16,-6 0 9-16,-10 0-22 16,-15 0 13-16,-14 0-22 15,-15 0 21-15,-11 0-44 0,-10 0 25 16,-4 0 17-1,0 0 3-15,0-6-8 0,-10-1 8 16,1 3-11-16,-1 3-18 16,4-4-83-16,-1 3-142 15</inkml:trace>
  <inkml:trace contextRef="#ctx0" brushRef="#br0" timeOffset="235867.1576">5469 6875 360 0,'0'0'291'0,"0"0"-213"16,0 0-52-16,0 0 12 16,0 0 69-16,0 0-48 0,0 0-23 15,0 0 4 1,0-2-16-16,0 2 22 0,0 0-24 16,0 5-20-1,0 9 26-15,-6 3-13 0,-3 1-13 16,-4 3-2-16,4 1 0 15,1 0-3-15,-2-3-24 16,6 1-138-16,-2-11-105 16</inkml:trace>
  <inkml:trace contextRef="#ctx0" brushRef="#br0" timeOffset="239010.4499">17354 6861 568 0,'0'0'104'0,"0"0"8"16,0 0-15-16,0 0 0 15,0 0 25-15,0 0-103 16,0 0 46-16,20-34-9 16,-17 31-42-16,-2 1 47 15,-1 2-44-15,0 0-7 16,0 0-10-16,0 5 25 16,0 10-25-16,0 4 17 15,0 5-12-15,0 2 35 16,-1 1-40-16,-5 2 0 15,-3-4 1-15,-6-4 7 0,-6 0-16 16,-11-1-40 0,-11-6-254-16,-6-8-476 0</inkml:trace>
  <inkml:trace contextRef="#ctx0" brushRef="#br0" timeOffset="295163.8678">8693 6970 256 0,'0'0'260'16,"0"0"-208"-16,0 0 1 16,0 0-9-16,0 0 51 15,0 0-24-15,0 0-39 16,0 0 6-16,-2-12-31 15,2 12-4-15,0 0 2 16,0 0 1-16,0 0-6 0,0 0 0 16,0 0-6-16,0 0-7 15,7 0 10-15,4 7 3 16,1-2-4-16,3 0 11 16,0 1-7-16,1-5 0 15,1 3-25-15,2 1 8 16,-1 1-22-16,-2 3 27 15,2-4 0-15,0 1 6 16,3 0 1-16,1-1 4 16,1-2-41-16,-1 4 40 15,3-3-82-15,1 2 25 16,-1-1 34-16,2-4-67 16,-3 2 29-16,0-1-5 15,-2-2-1-15,2 0 55 16,-3 0 3-16,1 0 11 0,-1 0 0 15,1-2 4-15,-4-4-5 16,3 2 1-16,-3 2 0 16,0-3-8-16,3 5 8 15,-3 0-1-15,1 0-8 16,-2-2-111-16</inkml:trace>
  <inkml:trace contextRef="#ctx0" brushRef="#br0" timeOffset="306097.7743">25434 6850 779 0,'0'0'141'0,"0"0"-140"15,0 0 16-15,0 0-34 16,0 0-3-16,0 0-143 15,0 0-352-15</inkml:trace>
  <inkml:trace contextRef="#ctx0" brushRef="#br0" timeOffset="312630.6512">9725 7811 456 0,'0'0'162'0,"0"0"-88"16,0 0 1-16,0 0 74 16,0 0-85-16,0 0 6 15,0 0 33-15,0-32-83 16,0 30 51-16,0-1-51 16,0 3 21-16,0-2-7 15,0 2-17-15,0 0-15 16,0 0-2-16,0 0 4 0,0 0-20 15,0 0 7-15,0 2 9 16,0 7-16-16,0 4 24 16,0 1-8-16,0-4 0 15,0 3 9-15,0 3-22 16,0-2 13-16,0 1 0 16,0 1-13-16,-2-2 22 15,-4 3-9-15,0-3 0 16,2-3 10-16,-1 0-18 15,0-2 8-15,-3 0 0 16,5 1-4-16,-5-3 10 16,2 0-6-16,1-2 0 15,-3-1 4-15,1 2-7 0,-1-2 3 16,1-1 0 0,-1 1-6-16,1 2 18 0,-4-1-12 15,-2 2 0-15,1 0 5 16,-4 2-11-16,-1-2 10 15,-4 1-4-15,2-4 0 16,2-1 1-16,0 2-1 16,5-5 0-16,-3 5 12 15,1-3-21-15,2 1 11 16,-1 1-2-16,-2-4 0 16,-4 3 7-16,1 1-7 15,4 0 0-15,-2 1 4 0,1-1-16 16,-1-2 12-1,2 0 0-15,-2-1-1 0,5 1 13 16,1-2-12-16,0 1 0 16,-1-1 2-16,5 0-8 15,-4 0 7-15,2 0-1 16,-2 0 0-16,-2 0 8 16,0 1-13-16,0 2 5 15,0-3 0-15,-3 0-11 16,0 2 20-16,-1-2-9 15,-4 0 0-15,2 0 12 16,2 0-21-16,-3 0 9 16,4 0 0-16,-3 0-9 15,1 0 15-15,0 0-6 16,0 0 0-16,-1 1 5 0,-1 6-17 16,4 0 12-16,0-2 0 15,3 0-8-15,3-3 17 16,0-2-9-16,2 0 0 15,1 0 17-15,-2 0-24 16,0 0 7-16,-3 0 0 16,-4 0-10-16,-4 0 20 15,-5 0-10-15,-6 3 0 16,0 2 7-16,-1 0-15 16,-2-1 8-16,5 1 0 15,-1-1-11-15,3-1 20 16,1 0-9-16,0-1 0 0,1-2 15 15,-1 2-28-15,3 3 13 16,-4-1 0-16,-1 1-11 16,-3-1 22-16,-1 3-11 15,-2-4 0-15,-1-1 10 16,0 0-12-16,3-2 2 16,-5 2 0-16,0-1-11 15,0 1 23-15,3-2-12 16,2 2 0-16,1-2 4 15,2 3-13-15,-2 1 9 16,0 1 0-16,0-3-13 16,-1 1 28-16,1 2-15 15,-1-2 0-15,-4 1 10 0,1 1-22 16,-3-3 12-16,4-1 0 16,2 1-10-16,-2-2 25 15,6 1-15-15,-1-1 0 16,1 2 6-16,3-2-15 15,-3 0 9-15,5 0 0 16,-2 0-5-16,0 0 15 16,0 0-10-16,-4 0 0 15,-1 0 10-15,-2 0-20 16,0 0 10-16,-1-2 0 16,-3 2-8-16,5 0 19 15,3 0-11-15,0 0 0 16,2 2 11-16,4-1-24 15,-1-1 13-15,2 2 0 0,1-2-5 16,-3 0 17-16,0 0-12 16,0 0 0-16,-5 0 8 15,-1 0-18-15,-3 0 10 16,-1 0 0-16,3 0-10 16,2 0 21-16,0 0-11 15,4 0 0-15,1 0 9 16,3 0-16-16,2-2 7 15,1-2 0-15,2-1-1 16,0 1 20-16,-3 0-19 16,1 0 0-16,-2-1 12 15,-2-3-22-15,3 2 10 16,0-2 0-16,2 2-1 0,3 0 24 16,-1-2-23-16,1 1 4 15,4 2 17-15,-2 1-16 16,3-1-5-16,-2 2 0 15,-2-1-4-15,4 2 16 16,-2-4-12-16,3 5 0 16,3-1 6-16,-2 0-12 15,0-4 6-15,0-1 0 16,-1-3-6-16,1-2 26 16,1 1-20-16,1-2 0 15,0 5 7-15,0-1-1 16,2 6-6-16,-1-4 0 0,2 3-5 15,-1 1 23-15,1-4-18 16,0 3 0-16,0-3 7 16,0-2-15-16,0 1 8 15,0-1 0-15,0 1-3 16,0 2 16-16,0-2-13 16,0 5 0-16,0 0 6 15,0 0-12-15,0 0 6 16,0-1 0-16,0 0-1 15,0 1 14-15,0 2-13 16,0-4 0-16,0 2 3 16,0 1-7-16,0-1 4 15,0 2 0-15,0 1-1 0,0 0 10 16,0 0-9 0,0 0 0-16,0 0 4 0,0 0-13 15,0 0 9-15,0 0 0 16,0 0-4-16,0 0 14 15,0 0-12-15,0-3 2 16,0 1-71-16,0-3-81 16,0-1-120-16,0-1-198 15</inkml:trace>
  <inkml:trace contextRef="#ctx0" brushRef="#br0" timeOffset="318243.1567">7417 7095 323 0,'0'0'116'0,"0"0"47"0,0 0 26 15,0 0-129-15,0 0 82 16,0 0-13-16,0 0-38 16,-6-28-32-16,6 28-58 15,0 0 17-15,0 0-18 16,0 11-3-16,0 11-5 16,0 7 10-16,0 2-2 15,0-1 0-15,0-2 1 0,0-3-16 16,0-3 15-1,0-5 0-15,0-7-1 0,0-6 15 16,0-1-14-16,0-3 11 16,0 0-11-16,0-11 35 15,-1-12-35-15,-8-9-24 16,-1-1 23-16,2 1-76 16,2 1 33-16,3 3 19 15,3 3-2-15,0 3 21 16,0 5-11-16,0 0 17 15,6 4 0-15,9 4-18 16,4 3 12-16,4 3-10 16,0 3-10-16,-1 0 19 0,-3 0-14 15,-6 11 17 1,-2 2-10-16,-5 3 12 0,-6 1-5 16,0 3 7-16,-5-1 0 15,-14 1-16-15,-2-1 29 16,-3-2-13-16,3-3 0 15,6-3 10-15,3-4-24 16,8-3-110-16,4-4-237 16</inkml:trace>
  <inkml:trace contextRef="#ctx0" brushRef="#br0" timeOffset="321020.3336">7557 7311 692 0,'0'0'54'0,"0"0"-43"0,0 0 29 16,0 0-16-16,0 0 47 16,0 0-35-16,48 11-35 15,-34-11 45-15,-5 0-34 16,-1-6 4-16,-5-6 22 16,-1-3-37-16,-2-3 10 15,0-1-11-15,0-1 6 16,-3 3-23-16,-3 1 12 15,6 7 5-15,0 0-8 16,0 2-1-16,7 1 8 16,10 1-29-16,2 3 1 0,2 2 23 15,0 0-17 1,-2 0 9-16,-5 0 14 0,-4 7-17 16,-5 2 15-16,-5 1 2 15,0-1-7-15,0 5-7 16,0 0 14-16,0-2 0 15,0 0-4-15,0 0 20 16,0-1-16-16,0 0 0 16,3-2 9-16,9-1-13 15,1-5 7-15,4-1-3 16,2-2 4-16,-4 0 7 16,4-2-11-16,-3-9 0 15,-5 2 6-15,-2-5 4 16,-3 3-10-16,-2 2 0 0,-4 1 0 15,0 3 15-15,0 2-13 16,0 3-2-16,0 0 3 16,-2 0-15-16,-3 0 7 15,4 0 5-15,-1 8-10 16,2 1 6-16,0-1-2 16,0 0 6-16,0 1 0 15,0-4-5-15,5 2 5 16,3 1 0-16,1-3 0 15,2-2 14-15,4-3-3 16,-2 0 1-16,2 0-9 16,5 0 21-16,2-8-22 15,3 0-2-15,-3 1 0 0,-3 2 9 16,0-2-9 0,-4 2 0-16,6 0 1 0,-4 0-5 15,-6-1 4-15,-3 3 0 16,-5-2-4-16,-3 5 20 15,0 0-16-15,0 0 0 16,-3 0-9-16,-16 2 6 16,-6 10 3-16,-3 3 0 15,1 0-6-15,9 2 17 16,6 2-15-16,5-2 4 16,2-2 0-16,5-1-16 15,0-1 16-15,0-4 0 16,8 0-4-16,5-6 17 15,5-3-4-15,4 0-9 0,5-12 5 16,-4-10-1-16,-1-4-2 16,0-6-2-16,-7 0 0 15,0-2 0-15,-6 1 0 16,-4 0 0-16,-1 5 0 16,-4 6 15-16,0 10 10 15,0 6 18-15,0 3 51 16,0 3-86-16,0 0 28 15,0 0-36-15,0 0-15 16,0 0 13-16,0 1-34 16,0 15 36-16,0 5-2 0,3 1 13 15,1 3-11-15,1-1 0 16,1-1 4-16,0-1-6 16,0-2 2-16,4-3 0 15,-2-6-4-15,2-5 12 16,5-4-8-16,-3-2 0 15,4 0 2-15,-2-11-1 16,4-5 4-16,-3-3-5 16,3 0 0-16,-5 3-7 15,-1 2 7-15,-5 6 0 16,-2 1 4-16,-5 4-14 16,0 2 24-16,0 1-14 15,0 0 0-15,0 0-1 16,0 0-5-16,0 0-10 0,0 5 16 15,0 7 2-15,0-1-2 16,0 0 0-16,0-1-1 16,6-1 8-16,4-3-9 15,1-2 2-15,-2-3 0 16,1-1-9-16,5 0 28 16,1-5-19-16,1-6 0 15,1-3 0-15,-5 5-13 16,2 0 7-16,-4 2-9 15,-1 1 12-15,0 2-44 16,-2 1 43-16,-2 1 2 16,0 0 1-16,-1 1-7 15,-1-1 8-15,-3 2-14 0,-1 0 1 16,0 0-64-16,0 0 14 16,-3 3 23-16,-10 8 40 15,-2 3-11-15,-1 3 11 16,2-1 0-16,2 1-3 15,6 0 18-15,3-1-15 16,3-2 0-16,0 0 7 16,0-1-9-16,11-2 2 15,5-3 0-15,4-2-4 16,2-6 19-16,2 0-15 0,-2-1 0 16,1-14-8-16,-4-4-3 15,2-5 11-15,-5-2 0 16,-1-2-7-16,0-1 27 15,-3 1-20-15,-2 3 23 16,-2 7 2-16,-3 5 41 16,-1 6-24-16,-3 4 19 15,-1 1 40-15,0 2-98 16,0-3 20-16,0 3-23 16,0 0 11-16,0 0-31 15,0 0 14-15,0 12 6 16,0 7-5-16,0 2 20 15,0 1-15-15,0 4 0 16,0-2 7-16,5 0-9 16,5-5 2-16,3-4 0 0,3-2-9 15,1-9 26 1,0-4-17-16,4 0 0 16,-3-3 10-16,1-11-13 0,-3-2 3 15,-4 3 0-15,-4 1-4 16,-5 5 12-16,-3 4-8 15,0 1 0-15,0 2 2 16,0 0-16-16,0 0 5 16,0 0 9-16,0 0-10 15,-3 7 17-15,3 0-7 16,-3 3 0-16,3 0 5 16,0 0-27-16,0 1 22 15,0 1 0-15,6-2-1 16,4 0 7-16,1-3-6 0,1-2 0 15,1-1 11-15,2-2-19 16,0-2 8-16,-3 0 0 16,4 0-4-16,-4 0 10 15,-2-3-6-15,-4 0 0 16,-4 2 11-16,1-1-20 16,-3 2 9-16,0 0 0 15,0 0-5-15,0 0-23 16,0 4 27-16,-6 9 1 15,1 2 0-15,1-1-4 16,4 0 4-16,0-4 0 16,0-3-11-16,0-2 15 15,2-4-4-15,11-1 0 0,1 0-2 16,3-2 0-16,0-8-113 16,-1-2 22-16,-4-1 37 15,-5-1 7-15,-2 2 40 16,-5-4 6-16,3 3-10 15,-3 4 1-15,0 1 12 16,0 4 0-16,0-1-7 16,-6 2 0-16,1 3 7 15,0 0 0-15,0 0 1 16,2 0-10-16,0 0 9 16,2 8 0-16,-1 0-3 15,2 0 16-15,0 2-9 0,0 0 22 16,0 0-19-1,8-2 3-15,1-3-10 0,1-2 0 16,2-3 5-16,3 0 8 16,-3-3-24-16,-3-17 11 15,3-7-429-15</inkml:trace>
  <inkml:trace contextRef="#ctx0" brushRef="#br0" timeOffset="321182.728">8976 7103 947 0,'0'0'136'16,"0"0"-104"-16,0 0-22 0,0 0-10 16,0 0-12-16,0 0-118 15</inkml:trace>
  <inkml:trace contextRef="#ctx0" brushRef="#br0" timeOffset="327800.095">2398 8097 143 0,'0'0'35'0,"0"0"-18"16,0 0 0-16,0 0-16 16,0 0 42-16,0 0-43 15,0 0 8-15,0 0-16 16,-6-9 8-16,3 9 0 15,0 0-2-15,-3 0-41 16,2 0-45-16,-2 0 38 16,1 0 47-16,1 0-7 15,-1 0 5-15,-2 0 5 0,4 5 14 16,-3-1-14-16,3 3-2 16,0-1-6-16</inkml:trace>
  <inkml:trace contextRef="#ctx0" brushRef="#br0" timeOffset="328993.1607">2486 8199 212 0,'0'0'114'0,"0"0"-75"16,0 0 75-16,0 0-20 15,0 0-36-15,0 0 61 16,0 0-91-16,0 0-27 15,0 0-2-15,6 0 7 16,3 0-6-16,4 0 0 16,4 0 11-16,4 0-14 15,1 0 3-15,-2 0 0 16,2 0-6-16,0 0 13 16,2 0-7-16,-1 0 0 15,-1 0 1-15,2 0-3 16,-2 0 2-16,-2 0 0 15,-1 0-9-15,0 0 20 16,1 0-11-16,-4 0 0 0,1 0 0 16,-1 0-10-1,-1 2 12-15,1 0-2 0,3-2 0 16,1 0 10-16,4 0-10 16,6 0 0-16,4 0 2 15,0 0-13-15,6 0 11 16,-4 0 0-16,-3 0-2 15,3 0 17-15,0 3-21 16,3-1 6-16,2-2 0 16,3 0-13-16,0 0 24 0,-2 0-11 15,-3-1 0 1,-6-5 5-16,1 2-11 0,-10 1 6 16,0 2 0-16,-5 1-14 15,-7 0 25-15,1 0-11 16,-5 10 0-16,-2-2-9 15,3 0-9-15,-2-1-177 16,1-7-168-16</inkml:trace>
  <inkml:trace contextRef="#ctx0" brushRef="#br0" timeOffset="345310.8286">18878 8528 398 0,'0'0'51'0,"0"0"-13"16,0 0 37-16,0 0 44 16,0 0-23-16,0 0-69 15,0 0 28-15,0 0-43 16,0-17 85-16,0 17-5 15,0 0-51-15,0 0 50 16,0 0-88-16,0 0 7 16,0 0-20-16,5 0 4 15,4 9 6-15,7 5 0 16,1 2 16-16,1-1-28 16,1 4 12-16,-1 0 0 15,0 1-12-15,-3 3 19 16,-2-1-7-16,-7 3 0 15,-3 0 8-15,-3 1-19 0,0 2 11 16,-1 2 0-16,-11-1-12 16,-6-2 23-16,-1-1-11 15,0-4 0-15,-1-1 15 16,3-6-24-16,4-4 9 16,4-5-178-16,0-6-154 15</inkml:trace>
  <inkml:trace contextRef="#ctx0" brushRef="#br0" timeOffset="354921.2503">14799 18127 516 0,'0'0'216'0,"0"0"-170"16,0 0 13-16,0 0 56 15,0 0-69-15,0 0-18 16,0 0-28-16,0-3 14 15,0 3-26-15,-3 2 16 16,0 12-4-16,-1 0 49 16,1 2-39-16,-3 1-4 15,1 2 0-15,-1 1 9 16,2 2-20-16,-4-1 5 16,1-4-214-16</inkml:trace>
  <inkml:trace contextRef="#ctx0" brushRef="#br0" timeOffset="356568.7252">16414 18120 762 0,'0'0'64'0,"0"0"-21"16,0 0 48-1,0 0-53-15,0 0 16 0,0 0-45 16,8-44 4-16,-8 41 79 15,0 3-65-15,0 0 28 16,0 0-36-16,0 0 1 16,0 0-30-16,0 0 10 15,-3 11 0-15,-3 5-2 16,-3-1 6-16,2 2-4 16,-1 2 0-16,-1-1-105 15,-1-4-132-15,-2-4-372 16</inkml:trace>
  <inkml:trace contextRef="#ctx0" brushRef="#br0" timeOffset="363889.3042">23071 17631 277 0,'0'0'118'0,"0"0"-30"16,0 0-51-16,0 0 66 15,0 0-29-15,0 0-42 16,0 0 19-16,3-32 6 16,-1 29-33-16,-2 2 22 15,1 0-38-15,-1-1 25 16,0 0 10-16,0 2-31 16,0 0 36-16,0 0-21 15,0 0-21-15,0 0 5 0,0 0-11 16,0 0 0-16,0 0 0 15,0 0-9-15,0 4 9 16,0 4 0-16,0 1 0 16,0-1-11-16,-1 1 11 15,-1-3 0-15,-1 5-1 16,2-6 16-16,-2 3-17 16,0 1 2-16,1-2 0 15,1 3-4-15,-1 0 7 16,2 0-3-16,-1-1 0 15,-3 2 8-15,2 1-8 16,1 1 0-16,1-1 2 0,0 1-12 16,-2-1 17-1,2-1-7-15,0 2 0 16,-1-7 8-16,-1 2-14 0,-1 0 6 16,0-1 0-16,0 0-2 15,0 0 3-15,1 1-1 16,-1 0 0-16,2 1 10 15,-3 0-10-15,1-1 0 16,1 2 2-16,1 0-11 16,-1 0 11-16,1-4-2 15,-2 2 3-15,1 1 16 16,1-2-19-16,-1 0 0 16,1-2 2-16,-1 2-6 0,1-2 12 15,-1 3-8 1,2-1 0-16,-3 3 10 0,2 0-14 15,-2 3 4-15,-1 0 0 16,0 1-6-16,1-1 10 16,0 1-4-16,0-1 2 15,0 3 15-15,2-3-14 16,-1 1-3-16,1 2 2 16,1 0-4-16,-2-2 10 15,2 5-8-15,-1 1 2 16,-1 3 11-16,-3 1-1 15,2 5 3-15,-2-2-10 16,1 2 35-16,-1-2-40 16,-1-5 13-16,2 5 0 15,-1-7-2-15,1 0 14 0,2-3-25 16,-2 0 1-16,-1-2-2 16,2 2 11-16,-3-2-10 15,2-1 0-15,1 0 22 16,0-3-22-16,1-4 0 15,-1-2 0-15,0-1-9 16,2-2 22-16,1-2-13 16,-2 0 0-16,1 0-93 15,-4-16-214-15</inkml:trace>
  <inkml:trace contextRef="#ctx0" brushRef="#br0" timeOffset="370911.789">30216 18166 29 0,'0'0'485'15,"0"0"-360"-15,0 0-17 16,0 0-20-16,0 0 12 15,0 0-6-15,0 0-82 16,0 0 74-16,7-45 14 16,-7 44-71-16,0 1 52 15,0 0-50-15,0 0-28 0,0 0 27 16,0 0-22-16,0 0-8 16,0 0 0-16,0 0 11 15,0 0-16-15,2 0 5 16,1 0 0-16,1 0-18 15,-1 0-1-15,2 0-24 16,-3 0 23-16,1 0-41 16,1 0 50-16,2 1-90 15,-2 2-45-15,2 2 13 16,2-5-160-16,-2 0-166 0</inkml:trace>
  <inkml:trace contextRef="#ctx0" brushRef="#br0" timeOffset="371129.9848">30216 18166 391 0,'82'-22'179'16,"-82"22"-156"-16,0 0 107 16,0 0 21-16,0 0-47 15,0 0-42-15,0 0-49 16,0 0 24-16,0 1-16 16,0 8-11-16,0 6-4 15,0 1-4-15,-7 8 5 16,-5 0 12-16,-2 3-12 15,-2 1-7-15,-4 2 3 16,0-1-3-16,-1-7-74 16,4-16-535-16</inkml:trace>
  <inkml:trace contextRef="#ctx0" brushRef="#br0" timeOffset="377443.8982">20600 9043 398 0,'0'0'63'0,"0"0"-56"16,0 0 0-16,0 0 86 15,0 0-22-15,0 0-37 16,-15-11-21-16,15 11 8 16,0 0 3-16,-2 0 12 0,2 0-20 15,0 0 37-15,0 0-47 16,0 0 2-16,0 0-8 16,0 0 18-16,0 0-21 15,0 7 3-15,7 2 0 16,1 2 0-16,1 0 12 15,2 4-12-15,2-3 0 16,1 1 24-16,0-2-24 16,3-3 0-16,-1 1 1 15,2-4 18-15,2-1-3 16,2-4 10-16,2 0 12 16,3 0-26-16,-2-2 9 15,-3-5-21-15,-3 1 10 16,-5 2-9-16,-2-1 4 0,0 0-5 15,-1 1 0-15,-4 1 18 16,0 1-28-16,-2 2 10 16,-4-3 0-16,1 3-11 15,-1-2 11-15,-1 2 0 16,0 0 0-16,0 0-85 16,0 0-25-16,0 0 15 15,-9 0-143-15,-5 0-268 16</inkml:trace>
  <inkml:trace contextRef="#ctx0" brushRef="#br0" timeOffset="386197.1828">8072 18887 134 0,'0'0'198'0,"0"0"-121"0,0 0 17 16,0 0-50-16,0 0-23 16,0 0 28-16,0 0-46 15,-6 3-3-15,6-3 0 16,0 0-6-16,0 0 1 16,0 0-4-16,0 0 9 15,-2 0-6-15,2-1-1 16,-1-2 7-16,1 3 0 0,0-3 7 15,0 0-1 1,0 0-6-16,0 3 0 16,0 0 4-16,0 0 3 0,0 0-7 15,0 0 0-15,0 0 3 16,0 0-6-16,0 0 3 16,0 0 0-16,0 0-9 15,0 0 8-15,0 0 1 16,0 0 0-16,0 0 5 15,0 0-3-15,0 0-2 16,0 0 0-16,0 0-1 16,0 0 11-16,0 0-10 15,0 0 0-15,0 0 5 16,0 0-7-16,0 0 3 16,3-4-1-16,0 1 8 0,-3 0 1 15,3 2 10-15,-3 1-18 16,0 0 6-16,0 0-5 15,0 0 1-15,3 0-3 16,3 0 1-16,0 0 14 16,0 0-7-16,1 0-8 15,1 0 0-15,1 0 1 16,1 0 6-16,-1 0-7 16,0 0 0-16,0 0 17 15,-5 0-20-15,1 0 3 16,3 0 0-16,-2 0-15 15,2 0 17-15,-2 0-2 16,3 0 0-16,-1 0 14 16,5 0-15-16,-1 0 1 15,3 0 0-15,-3 0-9 0,3 0 14 16,-2 0-5-16,2 0 0 16,-3 0 11-16,0 0-12 15,1 0 1-15,-2 0 0 16,0 0-11-16,-1 0 11 15,-3 0 0-15,1 0 0 16,-1 0 12-16,2 0-13 16,-1 0 1-16,-1 0 0 15,0 0-12-15,1 0 17 16,-2 0-5-16,0 0 0 16,6 0 10-16,-3 0-11 15,1-3 1-15,2 0 0 16,0-1-7-16,-3 1 9 15,1 3-2-15,-1-2 0 0,-1 2 11 16,4 0-16-16,-5 0 5 16,-1 0 0-16,0 0-8 15,2 0 8-15,-4 0 0 16,4 0-2-16,-2 0 16 16,0 0-18-16,0 0 4 15,2 0 0-15,-2 0 7 16,2 0 2-16,-2-3-2 15,3 2-1-15,0-2 13 16,-2 3-25-16,1 0 6 0,2 0 0 16,-1 0-12-1,0 0 20-15,0 0-8 16,-3 3 0-16,-2-2 12 0,1-1-19 16,-2 1 7-16,2-1-13 15,-3 0-38-15,-2 0-258 16</inkml:trace>
  <inkml:trace contextRef="#ctx0" brushRef="#br0" timeOffset="390573.0349">10547 18741 501 0,'0'0'89'0,"0"0"-35"15,0 0 1-15,0 0 15 16,0 0-34-16,0 0-5 16,0 0-24-16,-5-47 63 15,5 44-45-15,0 3 35 16,0 0-5-16,0 0-32 0,0 0 46 16,0 0-24-1,0 0-30-15,0 0 37 0,0 0-46 16,0 0 11-16,0 0-9 15,0 0 10-15,0 0-25 16,0 0 7-16,0 0 0 16,0 0-21-16,0 0 18 15,0 0 3-15,0 7-2 16,0 5 17-16,-1 5-20 16,-7 4 5-16,-4-1 0 15,-4 5-16-15,-2-5-65 16,0-11-341-16</inkml:trace>
  <inkml:trace contextRef="#ctx0" brushRef="#br0" timeOffset="397114.1782">19966 18632 377 0,'0'0'220'0,"0"0"-178"16,0 0-18-16,0 0 75 15,0 0 4-15,3-76-85 16,0 65 46-16,-2 2-28 16,2 0-11-16,-1 4 56 15,-2 2-15-15,0 0-47 16,0 3 46-16,0 0-59 15,0 0 12-15,0 0-16 0,0 0 22 16,0 0-30 0,0 0 6-16,0 0-4 0,1 6-8 15,1 9 14-15,-2 4-2 16,0 4 0-16,0 0 2 16,0 1-8-16,0 2 6 15,-11-1 0-15,-5 5-7 16,-2-2 18-16,-3 2-11 15,0-5 0-15,2-4-96 16,0-8-103-16,2-13-219 16</inkml:trace>
  <inkml:trace contextRef="#ctx0" brushRef="#br0" timeOffset="399974.5379">21084 707 637 0,'0'0'94'0,"0"0"-28"16,0 0-12-16,0 0-26 16,0 0 36-16,0 0-22 15,0 0-37-15,17-11 8 16,4 11-13-16,6 0-24 15,4 0-54-15,2 0-257 0</inkml:trace>
  <inkml:trace contextRef="#ctx0" brushRef="#br0" timeOffset="400154.4556">21850 807 548 0,'0'0'149'16,"0"0"-132"-16,0 0 1 16,0 0-18-16,0 0 0 15,0 0-14-15,48-13-70 16,-23 13-204-16</inkml:trace>
  <inkml:trace contextRef="#ctx0" brushRef="#br0" timeOffset="400280.2576">22121 834 374 0,'0'0'102'0,"0"0"-85"0,0 0-10 16,0 0 5-16,0 0 7 15,0 0-19-15,2 1-9 16,-25 3-368-16</inkml:trace>
  <inkml:trace contextRef="#ctx0" brushRef="#br0" timeOffset="400500.0985">21255 1211 901 0,'0'0'100'0,"0"0"-94"16,0 0 15-16,0 0-24 15,0 0 3-15,0 0 0 16,65-5-21-16,-28 3-119 16,2-6-406-16</inkml:trace>
  <inkml:trace contextRef="#ctx0" brushRef="#br0" timeOffset="400666.2362">22087 1339 886 0,'0'0'12'0,"0"0"-4"16,0 0-8-16,0 0 22 15,0 0-30-15,0 0 8 16,12-22-29-16,-6 22-244 16</inkml:trace>
  <inkml:trace contextRef="#ctx0" brushRef="#br0" timeOffset="400994.5303">21288 1702 709 0,'0'0'221'0,"0"0"-124"15,0 0-58-15,0 0-34 16,0 0-3-16,0 0-2 15,91-34 0-15,-52 34-2 16,5 0-194-16,-1 0-480 16</inkml:trace>
  <inkml:trace contextRef="#ctx0" brushRef="#br0" timeOffset="401163.0768">21898 1772 983 0,'0'0'85'16,"0"0"-57"-16,0 0 8 0,0 0 13 16,0 0-49-16,0 0-36 15,58-28-33-15,-25 27-128 16,-4 1-103-16</inkml:trace>
  <inkml:trace contextRef="#ctx0" brushRef="#br0" timeOffset="401269.7798">21912 1867 385 0,'0'0'74'16,"0"0"-74"-16,-100 28-11 15,59-18-30-15,-4-1-83 16</inkml:trace>
  <inkml:trace contextRef="#ctx0" brushRef="#br0" timeOffset="401439.5616">21184 2113 719 0,'0'0'98'0,"0"0"-82"16,0 0-12-16,0 0 10 16,0 0 1-16,88-32-15 15,-47 14-77-15</inkml:trace>
  <inkml:trace contextRef="#ctx0" brushRef="#br0" timeOffset="401601.9984">22117 2375 1466 0,'0'0'0'16,"0"0"-244"-16,0 0-136 15,0 0-71-15,91-2 310 16</inkml:trace>
  <inkml:trace contextRef="#ctx0" brushRef="#br0" timeOffset="402993.1552">17639 1985 502 0,'0'0'208'0,"0"0"-200"15,0 0-8-15,0 0 0 0,0 0 18 16,0 0 0 0,45 88 26-16,-29-65-24 0,6 4 36 15,1 2-50-15,1 0 32 16,0 0-15-16,4 3-8 16,3-1 4-16,4 4-12 15,5 2 0-15,0 5 38 16,4 2-36-16,3-3 13 15,7 2 4-15,4-7-14 16,-3-5 17-16,2-6-29 16,-5-6 0-16,-4-5 5 15,-5-6 7-15,-1-5-12 16,-1-3 3-16,-3 0 16 16,-5 0-3-16,-6 0-16 15,-7-3 1-15,-9-2-5 16,-5 2 16-16,-5 0-12 0,-1 1 0 15,0 1-15-15,0-9-114 16,-13 0-457-16</inkml:trace>
  <inkml:trace contextRef="#ctx0" brushRef="#br0" timeOffset="403713.8721">18440 2324 666 0,'0'0'128'0,"0"0"-112"0,0 0-8 16,0 0 11 0,0 0 0-16,0 0-19 0,10 10 0 15,4 9 12-15,7 5-10 16,1 8 131-16,2 0-102 16,2 0-7-16,0 5-15 15,0 0-9-15,-3 0 1 16,-6 0-3-16,-5 2 7 15,-6-3-5-15,-6 3 0 16,0-2 20-16,0 1-17 16,-16-2-3-16,-4-5 1 15,-7-3 23-15,-1-7-5 16,1-5 23-16,2-7-24 16,2-1 0-16,5-3-6 15,-1-2-12-15,5 0-25 0,1-3-105 16,4 0-199-1</inkml:trace>
  <inkml:trace contextRef="#ctx0" brushRef="#br0" timeOffset="419326.6442">20257 18712 365 0,'0'0'122'0,"0"0"-30"16,0 0 23-16,0 0-12 16,0 0-1-16,0 0 21 15,0 0-17-15,0 0-71 16,-36-34 10-16,36 34-9 0,0-1-32 16,0 1 23-16,0-1-27 15,15-1 0-15,7 2-6 16,11 0 12-16,6 0-6 15,-2 0 0-15,1 0 9 16,-6 4-35-16,-3 3 21 16,-6 1-38-16,-2 0 22 15,-10-7-73-15,-4 4 69 16,-7-4-16-16,0 1-6 16,0-2 35-16,0 0 12 15,-13 0 0-15,-8 0-9 16,-4 0 15-16,-1 0-6 15,1 0 0-15,-1 0 3 16,7 0-4-16,7 0 3 16,6 0-2-16,3 2 0 0,3-2 6 15,0 0-6-15,3 3 0 16,17-3 0-16,8 3-4 16,6-3 10-16,1 0-6 15,-1 0 0-15,-7 0-155 16,-2-3-398-16</inkml:trace>
  <inkml:trace contextRef="#ctx0" brushRef="#br0" timeOffset="423482.5029">22548 311 554 0,'0'0'48'16,"0"0"20"-16,0 0-68 15,0 0 32-15,0 0 34 16,0 0-63-16,0 0 42 16,-2-6-43-16,2 6 6 15,0 0-4-15,8 1-3 16,9 13-1-16,3 8 0 16,-1 10 16-16,-3 4-19 0,-3 5 3 15,-6 6 0-15,-2 3-2 16,-4-2 13-16,-1-1-11 15,0-5 0-15,0-3 19 16,-10-7 1-16,-3 0-3 16,0-5-10-16,0-1 30 15,0-4-31-15,4-2 2 16,1-2 2-16,2 0 5 16,5 0-5-16,1 0-10 15,0 0 2-15,0 4-20 16,0 0 34-16,3 5-16 15,4 0 0-15,-1 0 19 16,-1-1-32-16,1 1 13 0,-2-3 0 16,2 0-12-16,-3 0 25 15,-2-1-13-15,1 0 0 16,-2 2 11 0,0 1-14-16,0-2 3 0,0 1 0 15,0-2-15-15,0-1 23 16,0 0-8-16,0 2 0 15,0 0 9-15,0 1-14 16,0-2 5-16,3 0 0 16,0-2-11-16,-2 1 22 15,-1 1-11-15,0-5 0 16,0 1 14-16,0-4-21 0,0 2 7 16,0 0 0-1,-4 0-14-15,-1-3 24 0,2-1-10 16,2-1 0-16,-1 2 14 15,0-2-23-15,0 1 9 16,1 1 0-16,-1-2-14 16,1 2 23-16,1-1-9 15,0-1 0-15,0-1 9 16,0-1-13-16,0 0 4 16,0 2 0-16,0 1-12 15,-2 0 17-15,-1-2-5 16,0 1 0-16,0 2 16 15,0-2-23-15,0 3 7 16,2-1 0-16,-3-2-11 16,0 2 20-16,1-3-9 0,0 1 0 15,-1 1 9-15,2-2-15 16,-1-2 6-16,0 1 0 16,0-1-7-16,-1-1 13 15,-2 1-6-15,3-1 0 16,0 3 5-16,0-5-9 15,0 3 4-15,0 1 0 16,0-2-11-16,0 4 19 16,0 2-8-16,-3 0 0 15,2 0 8-15,-2 0-13 16,-2 2 5-16,-2-3 0 16,1 0-6-16,-2 0 7 15,0-3-1-15,2 0 0 16,-1-1 4-16,-1 3-27 0,0 0 23 15,-1-2 0-15,-1 2-9 16,1-2 9-16,-1 1 0 16,1-3 0-16,1 4 3 15,-2-4-12-15,2 2 9 16,1 0 0-16,-1 0-7 16,1 1 15-16,-1-2-8 15,-2 2 0-15,1-2 5 16,-1 0-18-16,1 1 14 15,3-2-1-15,-2 1 0 16,4-4 9-16,-1 2-9 0,2-1 0 16,-1-2 0-1,1 4-15-15,0-4 15 0,-3 3 0 16,0 2-6-16,-1-6 2 16,-1 4-7-16,-2-3 11 15,2-2-10-15,2 2-9 16,-2-1 19-16,0 1 0 15,-2 1 0-15,1-1 11 16,0 0-17-16,0-1 6 16,1 1 0-16,-2-3-20 15,1 2 16-15,0 0-7 16,-1 0 10-16,1-1 0 0,-1 3-10 16,2-5 11-16,-1 0 0 15,-1 0-16-15,0 0 22 16,-3 0-6-16,3 0 0 15,-5 0 13-15,3 0-20 16,-3 0 7-16,1 0 0 16,0 0-15-16,1 0 26 15,-1 0-11-15,2 0 0 16,3 0 15-16,1 0-22 16,1 0 7-16,1 0 0 15,-4 0-11-15,-2 0 16 16,-4 0-5-16,-1 0 0 15,-1 0 0-15,-2 0-10 16,0 0 10-16,-2 0-5 16,-2 0-8-16,3 0-5 0,-1 0 18 15,2 0 0-15,-2-5 6 16,1 3-12-16,0-4 6 16,0-1 0-16,3 0 17 15,-1-3-9-15,3 1-8 16,2-3 12-16,-1 3 8 15,3-4-15-15,1 4 12 16,3 1-13-16,-2-4 40 16,1 4-41-16,-4 0 7 15,-1-3-10-15,-1 4 16 16,1-5-21-16,0 0 5 16,0-5 0-16,-1 1-11 0,3-2 22 15,-1 1-11-15,4 0 0 16,-3 1 11-16,3 0-11 15,-1 2 0-15,-1 0 1 16,0-1 38-16,-1-1-38 16,0 2 22-16,1-2-10 15,0 1 4-15,1-2-16 16,3 1-1-16,-2-4 0 16,5 4-14-16,-1-1 26 15,2 2-12-15,-1 1 0 16,1-2 16-16,1 0-21 15,-1 2 5-15,2-3 0 16,-3 0-15-16,2 0 30 16,0-3-15-16,1-2 0 15,1 1 8-15,-2 1-16 0,4 0 8 16,-4 2 0 0,1-2-9-16,1-2 19 0,0-2-10 15,0 1 0-15,0-2 15 16,2 0-30-16,-1-3 15 15,2 3 0-15,0-1-11 16,0-1 16-16,0 4-5 16,0 0 0-16,0 2 16 15,-1 1-24-15,-1-4 8 16,-1 2 0-16,-2-4-13 0,0 2 22 16,-1-1-9-1,1-1 0-15,2-1 13 0,0 0-21 16,2-3 8-16,-2 2 0 15,-2 2-14-15,0 2 25 16,0 4-11-16,0 0 0 16,1 0 13-16,-1 0-22 15,-1-1 9-15,5 0 0 16,-5-2-11-16,5 2 17 16,1-1-6-16,0-1 0 15,0 1 10-15,0 1-16 16,0 3 6-16,0 2 0 15,0 0-9-15,0 0 22 16,0-3-13-16,0-1 0 16,0 1 12-16,0 2 2 0,0 0-14 15,-2 0 0 1,2 0-4-16,-1-4 15 0,1 1-11 16,0-1 0-16,0 1 10 15,-2 3-18-15,1 0 8 16,1 0 0-16,-2 5-9 15,2-2 19-15,-1-1-10 16,-1 2 0-16,2-1 10 16,0 0-23-16,0-2 13 15,-1-2 0-15,-1-4-7 16,1 1 21-16,-1-2-14 16,0 5 0-16,1 5 7 0,-1 1-24 15,1 4 17 1,-2 1 0-16,2 0 0 0,-1 0 17 15,1-1-17-15,-1 2 0 16,1-5 2-16,-1 0-21 16,1-1 22-16,1-5-3 15,0 1 0-15,0 0 18 16,0 4-21-16,0 3 3 16,0 1 0-16,0 4-18 15,0-2 24-15,0 4-6 16,0-2 0-16,-2 0 24 15,2-1-33-15,-1 0 9 16,1-3 0-16,-2 1-17 0,2-4 24 16,0 2-7-16,0-1 0 15,0 4 13-15,0 4-15 16,0 0 2-16,0 0 0 16,0 0-21-16,0 2 21 15,0 0 0-15,0 0-1 16,0 0-42-16,0 0-23 15,0 3-60-15,0 9-10 16,0 1-81-16</inkml:trace>
  <inkml:trace contextRef="#ctx0" brushRef="#br0" timeOffset="428536.5958">17658 2326 225 0,'0'0'233'0,"0"0"-162"0,0 0-26 16,0 0 59-16,0 0-34 16,0 0-31-16,0 0 37 15,-14-18-27-15,12 15 28 16,2 3-18-16,0 0-36 16,0 0 19-16,0 0-39 15,0 0-3-15,0 0 0 16,0 0-4-16,0 9-8 15,2 5 12-15,5 2 0 0,3 0-11 16,-1 4 16-16,1 0-5 16,1 1 0-16,1 3 23 15,0-2-33-15,-2-1 10 16,3-1 0-16,-2-3-20 16,-2-3 28-16,-1 2-8 15,2-2 0-15,-4 1 23 16,2-2-34-16,-1-3 11 15,-1 2 0-15,3-2-16 16,-3-2 24-16,0 1-8 16,3 0 0-16,1-1 19 15,1 3-26-15,1 0 7 16,-2 0 0-16,1 0-14 0,-4 0 22 16,2-2-8-1,-1 2 0-15,-1-2 18 0,3-1-29 16,-2 3 11-16,1-1 0 15,0-4-14-15,1 3 23 16,-1-2-9-16,2-2 0 16,2 1 19-16,-1 0-23 15,3-1 4-15,-2 0 0 16,4 2-9-16,-4-3 24 16,3-1-15-16,-3 0 0 15,1 1 23-15,-2-1-22 16,2 0-1-16,2 0 0 15,3 1-12-15,1 1 30 16,-1 0-18-16,-1-3 0 16,0 2 13-16,0-1-18 0,-3 2 5 15,1 0 0-15,-1-4-15 16,2 4 29-16,-4-2-14 16,3 0 0-16,-1-3 13 15,0 2-23-15,-4-2 10 16,-1 0 0-16,2 3-10 15,-3-3 26-15,0 2-16 16,3-1 0-16,0 2 14 16,1-2-24-16,-1 1 10 15,-1-2 0-15,-1 0-9 16,-1 3 18-16,0-3-9 16,6 0 0-16,-3 0 13 0,4 0-13 15,-1 0 0 1,-2 0 0-16,0 0-7 0,-4 0 25 15,-2 0-18-15,-3 0 0 16,1 0 5-16,-2 0-19 16,-2 0 14-16,1 0 0 15,-1 0-4-15,-1 0-4 16,0-8-33-16,0-3-299 16</inkml:trace>
  <inkml:trace contextRef="#ctx0" brushRef="#br0" timeOffset="428910.977">18470 2461 387 0,'0'0'160'15,"0"0"-106"-15,0 0 97 16,0 0-77-16,0 0-34 0,0 0 54 16,-20-30-82-16,19 27 38 15,1-2 13-15,-2 1-53 16,1-2 40-16,1-1-50 15,0 0 15-15,0 0-15 16,0-1 10-16,-2 4-10 16,2-1 0-16,-1 0-34 15,-2 1-84-15,2-4-74 16,1-2-116-16</inkml:trace>
  <inkml:trace contextRef="#ctx0" brushRef="#br0" timeOffset="429721.3034">18422 2298 144 0,'0'0'367'0,"0"0"-227"16,0 0-57-16,0 0 10 15,0 0-40-15,0 0-23 16,-3 0 27-16,3 0-49 16,0 0 9-16,0 0-17 15,0 0 16-15,0 3-33 16,0 7 17-16,5 5 0 15,4 0 2-15,2 4 19 16,1 5-21-16,1 1 0 16,3 3 17-16,0-1-4 15,2 1-13-15,0 0 0 16,-2 0-4-16,1 0 24 16,-4 1-20-16,0 0 0 0,0-3 23 15,-3 8-23 1,0-4 0-16,-1 3 3 0,-3-2-5 15,1-1 19-15,-3-2-17 16,0-1 0-16,-1 0 25 16,0-5-24-16,0 0-1 15,2-4 0-15,-4-3-7 16,2-3 22-16,-1 0-15 16,-1-4 0-16,1-2 21 15,-2-1-20-15,1-2-1 16,2 4 0-16,-2-3-11 15,1 0 26-15,-2 0-15 16,1-1 0-16,-1-1 12 0,0-1-14 16,0-1 2-16,0 0 0 15,0 0 48-15,0 0-43 16,0 0 42-16,-3 2-43 16,-10 0 18-16,-3 2-20 15,-4 0-2-15,0 3 0 16,-3-1-6-16,-2 2 13 15,-1 0-7-15,3-1 0 16,-1 1 11-16,1-2-10 16,1 1-1-16,-2 0 0 15,0-1-13-15,3-2 33 16,-3 1-20-16,1 1 0 16,-3 1 11-16,4 0-15 15,2-1 4-15,0 0 0 0,4-2-8 16,2-1 18-16,3-2-10 15,0 0 0-15,1-1 8 16,3 2-8-16,-1-2 0 16,3 0 0-16,2 0-4 15,0 0 27-15,3 0-23 16,0 0 0-16,0 0 17 16,0 0-18-16,0 0 1 15,0 0 0-15,0 0-10 16,0 0-52-16,0 0-49 15,3 0-83-15,4 0-295 0</inkml:trace>
  <inkml:trace contextRef="#ctx0" brushRef="#br0" timeOffset="448115.6305">21274 18447 681 0,'0'0'106'16,"0"0"-14"-16,0 0-62 15,0 0 95-15,0 0 4 16,0 0-108-16,0 0 16 15,4-27-23-15,-4 27 8 16,0 0 36-16,0 0-57 16,0 0 5-16,0 0-6 15,-1 3 14-15,-11 10-17 0,-4 1 3 16,-4 4 0-16,-1 1-7 16,-1-2 16-16,-2 1-9 15,2-3 0-15,5-1 11 16,3-6-18-16,5-5 7 15,2 0-43-15,4-1-37 16,3-2-146-16,0 0-95 16</inkml:trace>
  <inkml:trace contextRef="#ctx0" brushRef="#br0" timeOffset="448436.9537">21434 18576 541 0,'0'0'74'0,"0"0"-24"16,0 0 69-16,0 0-38 15,0 0-52-15,-63 76 20 16,51-62-17-16,-4-3 5 0,-1 0 23 15,-5-4-23 1,-5 2 5-16,-3-3-10 16,-3-4-29-16,2-2 16 0,1 0-19 15,5 0 0-15,4-7-5 16,6-5-20-16,0-5-168 16,8-4-240-16</inkml:trace>
  <inkml:trace contextRef="#ctx0" brushRef="#br0" timeOffset="448810.9799">21053 18285 801 0,'0'0'0'0,"0"0"13"0,0 0-10 16,0 0 50-16,-34 87 12 15,25-57 1-15,-2 2-61 16,1 1 41-16,1-3-23 16,-1-1-12-16,-4 4 57 15,1-3-49-15,1-1 11 16,-4-1 15-16,2-1-41 15,2-2 28-15,5-2-17 16,7 0-15-16,0 1 43 16,6-5-38-16,18 1 17 15,10-5-1-15,15-6-11 0,7-4 4 16,10-3-14-16,4-2-21 16,-2-4-76-16,-9-16-352 15</inkml:trace>
  <inkml:trace contextRef="#ctx0" brushRef="#br0" timeOffset="462158.0652">14116 17104 371 0,'0'0'75'0,"0"0"-9"0,0 0-11 16,0 0 9-16,0 0 39 15,0 0-59-15,0 0-10 16,-5-30 0-16,5 29 10 15,0 1 9-15,0 0-53 16,0 0 7-16,0 0-9 16,0 0 4-16,0 0-4 15,0 0-14-15,0-3-162 16,0-5-414-16</inkml:trace>
  <inkml:trace contextRef="#ctx0" brushRef="#br0" timeOffset="466719.4413">13890 17002 344 0,'0'0'111'0,"0"0"-14"0,0 0-24 16,0 0 64-16,0 0-72 15,0 0-21-15,0 0 7 16,-13-18-23-16,13 17-20 16,0 1 16-16,0 0-23 15,0 0 5-15,0 0-6 16,0 0 1-16,0 4 1 16,0 1-1-16,0 2 1 0,0 0 23 15,6 2-18 1,3-2 4-16,0-1 2 0,0-1-9 15,3 1 21-15,-2-2-24 16,1 1 4-16,2-3 12 16,1 0-16-16,2 0 18 15,-1 1-9-15,4-1-7 16,-2 1 6-16,2-3-6 16,-3 3-3-16,1-3 0 15,-1 4 8-15,-4-3-8 16,1 1 0-16,-3-2 5 15,0 0-13-15,-2 0 17 16,2 0-9-16,-1 0 4 16,-1-2 0-16,2-3 12 15,-1 2-6-15,-2-2-6 0,5 2 22 16,-3-3-26-16,0 3 1 16,-1-2 11-16,-1 1-8 15,-1 1 9-15,0 1-13 16,-1-1 0-16,-2-1 10 15,-2 3-8-15,1 0 2 16,-2 1-4-16,1-2 3 16,2 1 4-16,-2 0-7 15,2-1 0-15,0 0 3 16,-3 0-3-16,2-1 0 16,-1 0 1-16,-1 3 2 15,0-2-2-15,0 0-1 16,0 2-43-16,0 0-86 0,-1-1-137 15,-11-1-328-15</inkml:trace>
  <inkml:trace contextRef="#ctx0" brushRef="#br0" timeOffset="468421.6391">14452 17039 331 0,'0'0'76'15,"0"0"8"-15,0 0 0 16,0 0 13-16,0 0-30 0,0 0-25 16,0 0 11-16,0-3-19 15,0 1 14-15,0 2-8 16,0 0-19-16,0 0 19 16,0 0-27-16,0 0-5 15,3 0-12-15,6 0 4 16,4 6 0-16,-1 2 3 15,6 1 7-15,-2-1-9 16,4-4 5-16,0-1-1 16,0-3 10-16,1 0-11 15,1 0-4-15,0 0 3 16,-2-5 4-16,-1 0-7 16,-2 0 0-16,-1 1 5 15,-5 1-10-15,-3 1 5 16,-3 2 0-16,-4 0-3 0,-1 0 6 15,0 0-3-15,0 0 0 16,0 0 3-16,0 0-5 16,0 0 3-16,-6 0-1 15,-5 0 0-15,-3 0 1 16,-1 0-1-16,-1 2 0 16,-4 2 8-16,1-2-12 15,1-1 4-15,-3 1 0 16,5-2-1-16,-1 0 7 15,4 0-6-15,1 0 0 16,6 0 1-16,1 0-3 16,4 0 2-16,1 0 0 0,0 0-2 15,0 0 2-15,0 0 0 16,8 0 0-16,2 0-81 16,2 0-127-16</inkml:trace>
  <inkml:trace contextRef="#ctx0" brushRef="#br0" timeOffset="579366.9467">20980 13673 423 0,'0'0'85'0,"0"0"-82"15,0 0 38-15,0 0 64 16,0 0 14-16,0 0-17 16,0 0-67-16,0 0-9 15,-1 0-23-15,1 0 14 16,13 0-23-16,7 0 6 15,5 4-28-15,3 3-35 16,0 0-113-16,2 1-95 16</inkml:trace>
  <inkml:trace contextRef="#ctx0" brushRef="#br1" timeOffset="1.87694E6">20736 11589 554 0,'0'0'60'0,"0"0"-30"0,0 0 83 16,0 0-60-16,0 0-8 16,0 0 1-16,0 0-26 15,59-3 0-15,-29 3 5 16,3 0-7-16,6 0 17 16,8 0-35-16,8 0 8 15,8-6-10-15,6-1 5 16,1 1-3-16,-2 1 0 0,-6 1 17 15,-11 3-22 1,-8-1 5-16,-12 2 0 0,-13 0-18 16,-8 0 18-16,-8 0 0 15,-2 0 0-15,0 0-2 16,0 0-2-16,-10 0 4 16,-3 2-24-16,1 5-60 15,5-3-232-15</inkml:trace>
  <inkml:trace contextRef="#ctx0" brushRef="#br1" timeOffset="1.88024E6">5222 15254 763 0,'0'0'72'16,"0"0"-14"-16,0 0 20 15,0 0-33-15,0 0 95 16,0 0-100-16,0 0-31 15,-18-10-18-15,18 10 2 16,24 0 7-16,12 0 0 16,14 1 18-16,16-1-19 15,17 0 1-15,17 0 0 16,12 0-6-16,10-7 6 16,5 2 0-16,3-1-4 15,-2 0 19-15,-10 4-22 0,-9-1 7 16,-12 0-32-1,-9 2 12-15,-5-1 20 0,-12-1 0 16,-9 0 0-16,-8 0 8 16,-15 1-15-16,-12 0 7 15,-11 2 0-15,-10-1-5 16,-5 1 9-16,-1 0-4 16,0 0 9-16,0 0 8 15,0 0-7-15,0 0-10 16,0 0 0-16,0 0-19 15,0 0-49-15,0 0-111 0,0 0-10 16,-1 0-506 0</inkml:trace>
  <inkml:trace contextRef="#ctx0" brushRef="#br2" timeOffset="2.23181E6">22337 11572 1033 0,'0'0'191'16,"0"0"-189"-16,0 0 19 15,0 0-12-15,0 0 2 16,0 0-3-16,0 0-8 16,-3 32 0-16,-8 1 18 15,-3 9-17-15,-2 5 105 16,1 2-89-16,2-2-13 0,1-3 43 15,4-2-37-15,2-3-5 16,4-7-4-16,2-6 24 16,0-5-29-1,0-6 4-15,0-8 0 0,6-7-21 16,11 0-24-16,7-13-103 16,1-12-192-16,-1-6-433 15</inkml:trace>
  <inkml:trace contextRef="#ctx0" brushRef="#br2" timeOffset="2.23209E6">22497 11785 664 0,'0'0'120'0,"0"0"-110"16,0 0 111-16,0 0 52 16,0 0-80-16,0 0-5 15,36-34-83-15,-33 34 6 16,-1 17 32-16,0 7-25 15,-2 6 19-15,0 6 0 16,0 0-32-16,0 3 36 16,-7 0-41-16,1 0 8 15,-3-2-14-15,1 2 23 16,0-5-17-16,0-3 0 16,4-7 20-16,-1-7-31 15,2-9 11-15,-4-8-45 0,-2 0-18 16,-5-17-171-1,-8-16-387-15</inkml:trace>
  <inkml:trace contextRef="#ctx0" brushRef="#br2" timeOffset="2.23245E6">21938 11646 963 0,'0'0'62'16,"0"0"-46"-16,0 0 18 0,0 0-5 15,43 73 67-15,-16-32 2 16,0 7-80-16,-1 5 56 16,0 2-56-16,-7 5-14 15,1-1 17-15,-4-1 1 16,1-1-22-16,2-6 0 15,2-5 27-15,6-5-11 16,4-10-16-16,5-11 0 16,8-9-4-16,4-11 15 15,11-3-11-15,9-25 0 16,5-9 21-16,2-7-36 16,-1-1 15-16,-7 3-57 15,-5 0 9-15,-12 1-136 16,-6-5-182-16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5:55:46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18756 14215 587 0,'0'0'19'0,"0"0"-3"16,0 0-14-16,0 0 22 0,-7 76 35 15,7-37-17-15,7 3 4 16,8 6-3-16,3 5-3 16,3 3 13-16,-5 2 2 15,1-3-24-15,-5-6-11 16,-3-8-3-16,1-7-7 15,-4-10 4-15,-1-10-8 16,-4-7 7-16,1-7-13 16,-1 0 24-16,4-23 92 15,0-15-108-15,1-13 6 16,0-8-14-16,-3-3-2 16,2-2-7-16,-2 5-9 15,0 5-12-15,1 8 29 0,1 5-17 16,1 2 14-16,4 9-1 15,3 4 5-15,4 5-9 16,1 7 10-16,1 5-1 16,4 5 0-16,-1 4 9 15,3 0-9-15,-4 17 0 16,5 10 0-16,-2 6-11 16,-4 5 13-16,-2 3-2 15,-1 1 10-15,-5 0-10 16,-4-1 0-16,-3 2-2 15,-5-2 6-15,0-4-8 16,0 1-7-16,-9-9-164 0,-6-11-169 16</inkml:trace>
  <inkml:trace contextRef="#ctx0" brushRef="#br0" timeOffset="144.4622">19043 14563 706 0,'0'0'26'0,"0"0"-1"16,0 0-24-16,0 0-1 15,107-10-17-15,-64 0-345 16</inkml:trace>
  <inkml:trace contextRef="#ctx0" brushRef="#br0" timeOffset="442.3573">19954 14212 319 0,'0'0'391'16,"0"0"-341"-16,0 0 11 15,0 0 58-15,0 0 1 0,0 0-58 16,76 0-54 0,-40-3 2-16,0 1 0 15,-2 2-7-15,0 0-1 0,-1 0-2 16,-7 0-4-16,-7 9-26 16,-9 9-101-16,-4 3-20 15,-6 6-43-15,-6 2-177 16</inkml:trace>
  <inkml:trace contextRef="#ctx0" brushRef="#br0" timeOffset="592.1957">20066 14601 258 0,'0'0'79'16,"0"0"7"-16,0 0-2 16,0 0 36-16,0 0 47 15,0 0-82-15,28 0-81 0,-7-14-3 16,-4-5-1-16,0-6-137 15,-6-4-116-15</inkml:trace>
  <inkml:trace contextRef="#ctx0" brushRef="#br0" timeOffset="782.9755">20163 14337 520 0,'0'0'102'15,"0"0"-58"-15,0 0 52 16,0 0-10-16,0 0 3 15,0 0-31-15,15 74-40 16,-3-48 11-16,1 0-21 16,2 1-1-16,0 2-6 0,-2 0-1 15,-4 2-1-15,-7-2-220 16,-2-7-379-16</inkml:trace>
  <inkml:trace contextRef="#ctx0" brushRef="#br0" timeOffset="1174.8349">18971 15213 721 0,'0'0'43'0,"0"0"-22"0,0 0 21 16,112-23 84-16,-57 9-40 16,17 1-79-16,7 1 9 15,12-1-8-15,12-2-3 16,6 0 16-16,7-2-15 15,3-3-9-15,-4 3 3 16,-10 0 0-16,-16 5 3 16,-18-1 0-16,-14 5-3 15,-15 2 0-15,-12 2 7 0,-14 4-18 16,-5 0 11-16,-8 0-35 16,-3 0-183-16,0-3-174 15</inkml:trace>
  <inkml:trace contextRef="#ctx0" brushRef="#br0" timeOffset="2617.0086">20154 14695 283 0,'0'0'75'0,"0"0"-32"0,0 0 42 16,0 0 26-16,0 0-43 15,0 0 19-15,0 0-36 16,-42-27 5-16,38 23 26 16,2 2-15-16,1 2-18 15,1 0-13-15,0 0-20 16,0 0 18-16,0 0-33 15,0 0 10-15,0 0-8 16,3 0 7-16,14-3-3 16,7 1 11-16,6-5-15 15,4-3 23-15,7-1-26 16,0-3 2-16,1 0-4 16,0 0 7-16,-5 2-5 0,-4 0 0 15,-5 6-2-15,-9 2-33 16,-8 4-60-16,-9 0-101 15,-2 0-59-15,-9 0-159 16</inkml:trace>
  <inkml:trace contextRef="#ctx0" brushRef="#br0" timeOffset="12419.0243">19031 15236 28 0,'0'0'217'0,"0"0"-181"15,0 0-25-15,0 0 35 16,0 0 78-16,0 0-72 16,0 0-15-16,0 0-2 15,7 0 1-15,15-4 11 16,7-2-22-16,2-4-12 16,8 1 26-16,7-4-27 15,5 1 24-15,10-5-4 16,9 0-30-16,3-2 12 15,6-3-14-15,1 1 0 0,1 0-2 16,4 0 7-16,3-3-5 16,-4 4 1-16,-5-1 9 15,-6 3-12-15,-9 0 2 16,-8 1 0-16,-6 3-1 16,-5 2 4-16,-8 0-3 15,-6 1 4-15,-5 3 4 16,-7 1-8-16,-4 0 0 15,-6 4 0-15,-1 1-9 16,-5 2 11-16,-2 0-2 16,2 0 0-16,-3 0 2 15,0 0-5-15,0 0-20 0,0 0-52 16,0 4 3-16,-4-3-109 16,-8-1-97-16</inkml:trace>
  <inkml:trace contextRef="#ctx0" brushRef="#br0" timeOffset="12989.1761">19178 15268 280 0,'0'0'16'0,"0"0"2"16,0 0 19-16,0 0 58 0,99-18-20 16,-62 8-40-16,8 0-9 15,6-4-11-15,10-3 9 16,6-3 4-16,4-2-13 15,10-2 5-15,0-2-20 16,4 3 12-16,-4 2-12 16,-9 5 0-16,-8 0 5 15,-10 3-7-15,-12 3 4 16,-11 2-2-16,-10 3 0 16,-12 3 7-16,-3 2-12 15,-6 0 5-15,0 0 0 16,0 0 1-16,0 0-1 15,0 0-16-15,0 0 10 0,3 0-49 16,-2 1-98-16,-1-1-127 16</inkml:trace>
  <inkml:trace contextRef="#ctx0" brushRef="#br0" timeOffset="17533.119">20343 13677 326 0,'0'0'90'0,"0"0"-30"16,0 0 9-16,-83-87-15 16,60 68 3-16,-1-1-20 15,-2 6-26-15,-4-1 22 16,-3 1-22-16,-4-3 16 16,-11 5-16-16,-6 0-10 15,-8 3 7-15,-8 1-8 16,-4 3 7-16,-2 3-6 15,2 2-1-15,-4 0 1 16,2 0-1-16,-1 7 7 16,2 1-2-16,0 1-5 0,2 3-8 15,-3 3-2-15,-6 2 10 16,-1 3 0-16,-5 3-1 16,-3 1 17-16,-3 3-16 15,0 6 0-15,-3 5 1 16,6 2-12-16,6 5 11 15,0-1 0-15,4 2-3 16,7 0 11-16,5 7-8 16,14 3 0-16,4 9-3 15,5 4-6-15,6 6 9 0,7 2 0 16,8 2-4-16,12 4 12 16,9 4-12-16,4 9 4 15,1 13 0-15,19 6-1 16,8 3 1-16,7 4 0 15,5-10 0-15,8-2 3 16,13-6-4-16,18-7 1 16,12-5 0-16,9-6-14 15,10-5 14-15,3-3 0 16,8-6-4-16,9-7 10 16,4-10-10-16,6-14 4 15,7-15 0-15,9-10-8 16,9-12 20-16,10-4-6 15,6-7-6-15,-4-22 9 16,-1-9-6-16,-15-12 6 0,-5-10-8 16,-10-2 13-16,-6-5-11 15,-1-2-3-15,-9 1 0 16,-6-2-6-16,-10-5 0 16,-14 5-23-16,-16-5-22 15,-11 0 46-15,-15-5-5 16,-12-2 10-16,-8-1 2 15,-10-3 0-15,-9-4-2 16,-8-3 0-16,-5-1 2 16,-4 5 7-16,-2 4-8 0,0 11 33 15,-8 2 2 1,-7-1-32-16,-5-2 12 0,-5-3-16 16,-8 0 6-16,-7 1 7 15,-8 2-13-15,-4 2 0 16,-6 1 7-16,-2 0-7 15,-6 5 0-15,-7 3 0 16,-1 8 9-16,-7 8-4 16,-1 4-5-16,-2 7 0 15,-4 8 0-15,-3 3 8 16,-3 6-8-16,-1 4 0 16,-2 6 6-16,-3 3-9 15,-7 7 5-15,-5 0-2 16,-1 0 12-16,-2 9-3 0,7 7-12 15,4 5 3-15,7 5-3 16,6 6-1 0,3 7 4-16,6 8-12 0,10 7-42 15,5 2-141-15,3-2-294 16</inkml:trace>
  <inkml:trace contextRef="#ctx0" brushRef="#br0" timeOffset="18584.1443">18629 13264 513 0,'0'0'31'0,"0"0"-29"0,0 0 119 16,0 0 23-16,0 0-109 15,0 0 34-15,44-77-34 16,-27 47-27-16,-1 1 6 16,0-4-1-16,-4 1-13 15,0 2 0-15,-5 3 4 16,-1 7 2-16,-3 9-6 15,-3 5 0-15,2 6-4 16,-2 0 0-16,3 3 4 16,0 8 0-16,1 3 3 15,2-5-4-15,0-1 5 16,2-3-4-16,1-4 3 0,4-1 2 16,2 0 6-16,4-8-11 15,2-7 0-15,-4 1 1 16,-1 0-1-16,-7 8 0 15,-5 1 2-15,-1 5-2 16,-1 0 0-16,-1 6-5 16,4 8 5-16,-4 3-5 15,1 0 6-15,1-3-1 16,1 1 1-16,4-3 7 16,2-6-8-16,8-3 0 15,4-3-23-15,4 0-66 16,-1-8-81-16,1-13-140 15</inkml:trace>
  <inkml:trace contextRef="#ctx0" brushRef="#br0" timeOffset="18967.8653">19353 12759 459 0,'0'0'42'0,"0"0"27"16,0 0-58-16,0 0 23 0,0 0 18 16,0 0-15-16,54 76 16 15,-43-47-22-15,-3 3-8 16,-2-1 17-16,-1 0-32 15,-1-3 15-15,0-2-16 16,-1-4-3-16,-3-1 14 16,0-3-5-16,0-2-11 15,0-4-2-15,0-3 7 16,0-3-1-16,5-1-6 16,2-5 0-16,9 0-9 15,7 0 11-15,10-11-2 16,4-1 0-16,2-2-116 15,0-2-44-15,-6-2-154 0</inkml:trace>
  <inkml:trace contextRef="#ctx0" brushRef="#br0" timeOffset="20650.6154">20100 12400 450 0,'0'0'45'16,"-85"-27"-40"-16,34 13 10 15,-4-1 47-15,-3 3-18 16,-3-1 35-16,-3 6-71 0,-8 3 15 15,-5 4-8-15,-10 0-12 16,-7 4-3-16,-1 11 7 16,-4 5 5-16,-2 4-12 15,-1 2 0-15,-3 5 4 16,3 2-8-16,0 3 7 16,3 3-3-16,8-1 9 15,5 3-8-15,6 1 3 16,3 1-4-16,2 0 0 15,6-2-8-15,1 2 11 16,7 2-3-16,4 1 0 16,-4 4 3-16,-3 2-3 15,-2 1 0-15,-1 2 2 16,1-2-9-16,0 3 7 0,5 4 0 16,3 5-1-16,5 3 18 15,4 10-18-15,5 9 1 16,8 7-5-16,9 6 2 15,8 6 6-15,10 0-3 16,9 1 0-16,0 1 6 16,8-2-13-16,17 2 7 15,9 1 0-15,5 6-3 16,7 11 4-16,3 2-1 16,-2 4 0-16,3-6-2 15,-3-9 2-15,2-3-2 16,4-9 2-16,4-3-1 15,6-4 1-15,4 4-3 0,5-2-3 16,8 1 6 0,13-5-3-16,13-7 2 0,15-13 1 15,14-7-5-15,11-10 5 16,11-5 1-16,9-9 15 16,2-7-12-16,8-7 31 15,3-5-9-15,7-4-10 16,5-3-7-16,3-5 1 15,2-4 11-15,-8-7 21 16,-3-1-39-16,-6-2 15 16,-2 0-18-16,-3-17-17 15,-6-9 17-15,-7-5-8 16,-15-4 8-16,-14-3 0 0,-8-8-12 16,-11-8-14-16,-6-8 18 15,-6-7 4-15,-8-10-5 16,-8-6-4-16,-9-11 13 15,-11-4 0-15,-8 1 5 16,-9 0 4-16,-9 6-9 16,-5 0 0-16,-12 1 12 15,-5-1-8-15,-8-3 3 16,-5-4-4-16,-4-7-1 16,0-8 26-16,0-4-23 15,-15-2 0-15,-6 9 9 16,-4 9-14-16,-6 5 13 15,-5 2 1-15,-5-1-11 0,-2-1 15 16,-2 3-18-16,-5 3 0 16,-4 2-4-16,-1 1 10 15,-5 1 4-15,-3 7-10 16,-5 3 8-16,-2 8-2 16,-2 7-6-16,1 0 1 15,4 9 2-15,1 7-3 16,2 2 0-16,-2 7 2 15,2 4 4-15,0 3-6 16,4 4 7-16,3 3-6 16,2 3 5-16,2 1 3 15,1 3-9-15,2 0 0 16,0 0 3-16,2 1-9 0,1 2 6 16,3 1 0-16,4 1-4 15,2 1 14-15,2 2-8 16,5 0-2-16,1 1 8 15,2-1-10-15,1-3 2 16,-1 0 0-16,1-2-2 16,0-2 7-16,2 1-10 15,1-2 5-15,-2 0 0 16,-2 1-5-16,-3-1 5 16,-2 3 0-16,-4-1-3 15,-5 1 8-15,-2-1-5 16,-3 1 0-16,-1-1 3 15,5-2-6-15,6-2 3 0,2 2 0 16,4-2-6-16,1 4 12 16,3-1-6-16,-1 3 0 15,0 1 5-15,-4 2-11 16,-4 3 11-16,-4 5-5 16,-1 2 0-16,-7 0 5 15,-2 0-5-15,0 5 0 16,-1 7 2-16,5 2-14 15,1 2 10-15,5-3 2 16,6 1-2-16,4 1 0 16,8 4-16-16,6 3-146 15,5-2-77-15,2-6-281 0</inkml:trace>
  <inkml:trace contextRef="#ctx0" brushRef="#br0" timeOffset="42650.3525">18735 13364 247 0,'0'0'55'0,"0"0"-8"15,0 0-4-15,0 0 18 16,0 0-3-16,0 0-37 16,0 0 17-16,15-15 3 15,-12 9 6-15,-1-3-9 16,1 1-10-16,0-2 10 16,0-1-15-16,1-1-13 0,1-3 26 15,-1 0-13-15,-1-2-4 16,0-3 11-16,1-2-17 15,0-3-7-15,-1-2 24 16,0 3-8-16,-2 0 22 16,2-2-12-16,0 3-18 15,1 2 1-15,-1 1-15 16,0 3 15-16,0 4-9 16,-1 5-5-16,-1 4 13 15,1 0-14-15,-2 1 1 16,1 2 6-16,1 0-5 15,-2 1-2-15,1 0 0 16,1 0 1-16,2 0-5 16,2 0 4-16,0 5 0 15,0 0-4-15,-1 2 6 0,1 0-2 16,1 3 0-16,-1-3 3 16,0 3-4-16,0 2 1 15,2 3 0-15,0 1-5 16,0 0 8-16,-2 0-3 15,1-1 0-15,1-1 9 16,-4-3-10-16,1-3 1 16,-1-2 0-16,-1-1 2 15,0-3-1-15,-1-1-1 16,-1-1 9-16,2 0-7 16,3 0 30-16,-3 0-18 15,0-6-8-15,0-7 3 0,0-1 1 16,0 0 3-16,0-1-11 15,-1-2 5-15,-1-2-14 16,-1 0 9-16,2-1-2 16,-2 3 1-16,1-2 9 15,2 2-10-15,-2 3 0 16,1 0 1-16,1 3-5 16,1 0 4-16,-1 1 0 15,2 2-4-15,-1 1 4 16,1 0 0-16,-1 3-1 15,-1 0 3-15,-1 2 2 16,-1 0-4-16,-1 2 0 0,2 0-4 16,-1 0-10-16,2 0 5 15,2 8 5-15,-1 1 8 16,2 1-7-16,1 4 3 16,1-2 0-16,-3 2 0 15,1 3 6-15,1 1-6 16,-3 3 0-16,2 1-6 15,0 2 6-15,-1-1 3 16,1 2-3-16,0-1 2 16,-2-2 6-16,1-1-8 15,1-3 0-15,-2 0 0 16,1-4-10-16,0-3 12 16,-2-4-2-16,-1-1 0 0,-1-5 10 15,-1 0-10-15,2-1 2 16,-2 0-1-16,0 0 31 15,0 0-29-15,0-5 2 16,0-7-5-16,0 0-2 16,1 1-26-16,1 0-75 15,-1 2-145-15,-1-1-139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28:36.44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6375 5243 839 0,'0'0'101'0,"0"0"-74"0,0 0 8 16,0 0 52-16,0 0-71 16,0 0 4-16,0 0-20 15,-2 24 13-15,1-11-13 16,-1 4 0-16,-1 3 1 16,-3 1-2-16,-4 4 2 15,-5 2-2-15,-6 0-52 16,0-8-269-16</inkml:trace>
  <inkml:trace contextRef="#ctx0" brushRef="#br0" timeOffset="7809.0193">11607 6786 572 0,'0'0'3'0,"0"0"7"16,0 0-10-16,0 0 0 15,0 0 24-15,0 0 10 16,0 0 7-16,29 8 30 15,-19-5-70-15,2 2 81 0,4-2-65 16,-1 2-12 0,6 0 48-16,4 4-46 0,5-1 19 15,9-1-11-15,9 0-6 16,7 0 24-16,9-1-33 16,3-2 0-16,6-2-9 15,6-2 21-15,2 0-12 16,4 0 0-16,-2 0 14 15,-8 0-21-15,-2 0 7 16,-7 0 0-16,-4 0-11 16,-4 0 19-16,-3 5-8 15,-3 3 0-15,-2-1 11 16,-2-3 9-16,0 2-11 16,2-2 5-16,0-3 19 0,0-1-32 15,-5 0 27 1,-3 0-16-16,-6 0-1 0,-4 0 20 15,1 0-26-15,-4-8 1 16,0 2 2-16,1-2 13 16,0 3-21-16,0 0 0 15,0 0 13-15,-5 0-11 16,-1 2-2-16,-8-2 0 16,-1 1 22-16,-3 2-10 15,-4-1-2-15,-1 0-8 16,-4 0 11-16,1 2-6 15,-1-1-7-15,4-1 0 16,0 3 0-16,2 0 4 0,3 0-20 16,-2 0-32-16,2 0-178 15,-3-8-249-15</inkml:trace>
  <inkml:trace contextRef="#ctx0" brushRef="#br0" timeOffset="11543.9416">15017 1492 685 0,'0'0'60'16,"0"0"-37"-16,0 0-14 15,0 0-5-15,-75 72 2 16,59-45 84-16,-4 9-83 16,7 5 39-16,0 7 9 15,7 2-44-15,6 5 17 0,0 4-28 16,15-3 11-16,22 1-20 15,21-4 9-15,20-1 0 16,26-5-1-16,15-8-165 16,17-13-106-16</inkml:trace>
  <inkml:trace contextRef="#ctx0" brushRef="#br0" timeOffset="12482.45">21899 1279 64 0,'0'0'519'16,"0"0"-465"-16,0 0-35 15,0 0 2-15,0 0 16 16,0 0 13-16,34 19 48 16,-16 3-88-16,8 8 28 15,3 9-37-15,3 11 24 0,-2 12-30 16,-4 13 5-16,-7 12 0 16,-12 13-11-16,-7 1-58 15,-24-2-161-15</inkml:trace>
  <inkml:trace contextRef="#ctx0" brushRef="#br0" timeOffset="13178.4335">16213 1623 961 0,'0'0'42'15,"0"0"-21"-15,0 0-24 16,0 0 3-16,0 0-47 16,0 0-39-16,64-8-235 0</inkml:trace>
  <inkml:trace contextRef="#ctx0" brushRef="#br0" timeOffset="13437.2041">18397 1730 916 0,'0'0'1'0,"0"0"-1"0,0 0-39 16,0 0-29-16,0 0-249 15</inkml:trace>
  <inkml:trace contextRef="#ctx0" brushRef="#br0" timeOffset="13641.4354">20245 1735 828 0,'0'0'5'0,"0"0"-1"15,0 0 1-15,0 0 14 16,91-13-38-16,-81 7 12 15,5-5-316-15</inkml:trace>
  <inkml:trace contextRef="#ctx0" brushRef="#br0" timeOffset="13823.0617">21256 1710 842 0,'0'0'1'0,"0"0"29"16,0 0-28-16,0 0 96 16,0 0-94-16,0 0-4 15,76 0-19-15,-76-1-365 16</inkml:trace>
  <inkml:trace contextRef="#ctx0" brushRef="#br0" timeOffset="16796.0902">17716 534 573 0,'0'0'54'0,"0"0"-25"16,0 0 34-16,0 0-17 15,0 0 37-15,0 0-83 16,0 0 11-16,0 20 11 16,0-4-21-16,-4 5 49 15,0 1 20-15,-2 3-59 16,1 0 52-16,-1-1-54 16,2 4-7-16,-2-4 16 15,1-2-3-15,4 0-15 0,-1-3 0 16,2-4 22-1,0-1-33-15,0-2 11 16,0-6 0-16,0-2-14 0,0-4-132 16,-6 0-76-16</inkml:trace>
  <inkml:trace contextRef="#ctx0" brushRef="#br0" timeOffset="17162.3498">17520 724 741 0,'0'0'36'0,"0"0"-19"0,0 0-16 16,0 0 4-16,0 0 61 15,0 0 8-15,4 66-54 16,2-43 41-16,3 2-45 15,0 0-8-15,2 1 34 16,2-1-39-16,-1-1 13 16,1-2-10-16,-1-3 12 15,3-5-16-15,0-6-2 16,3-6 0-16,3-2 56 16,6 0-24-16,6-17 19 15,4-9-34-15,0 0 6 16,-1-5-21-16,-3 5-2 15,-5 2-20-15,-6 7 9 0,-10 6-170 16,-6 5-78-16,-6 2-423 16</inkml:trace>
  <inkml:trace contextRef="#ctx0" brushRef="#br0" timeOffset="17921.3611">17494 1562 547 0,'0'0'92'0,"0"0"-32"0,0 0 55 16,0 0-66-16,0 0 6 15,0 0 18-15,-13-15-61 16,13 13-10-16,0 2-2 15,-2 0-38-15,2 0-66 16,-1 0-59-16,-1 6-28 16,1-4-183-16</inkml:trace>
  <inkml:trace contextRef="#ctx0" brushRef="#br0" timeOffset="18697.3457">17460 1434 627 0,'0'0'82'0,"0"0"-7"16,0 0-8-16,0 0-35 15,0 0 42-15,0 0-62 16,-55 11 10-16,40 6-6 16,-1-1-10-16,-1 6 32 15,1 1-20-15,1 1-12 0,0 0 25 16,3 6-20-16,6-4-5 15,0 6-6-15,6-3 20 16,0 0-27-16,10 0 7 16,10-3 0-16,8-1-15 15,5-1-42-15,1-7-141 16,-1-5-332-16</inkml:trace>
  <inkml:trace contextRef="#ctx0" brushRef="#br0" timeOffset="19349.4979">17901 1515 481 0,'0'0'297'0,"0"0"-248"16,0 0 40-16,0 0 13 15,0 0-59-15,0 0-2 16,2 5-41-16,1 5 0 16,3 3-17-16,2 4 22 15,2 7-5-15,-1 2 0 16,-2 5 22-16,1 1-21 15,-2 4-1-15,-6 1 2 16,0-1-3-16,0 0 8 16,-4-2-7-16,-7 0 0 15,-4-3 7-15,-1-4-23 16,-1-3 5-16,-4-5-143 16,-1-6-163-16</inkml:trace>
  <inkml:trace contextRef="#ctx0" brushRef="#br0" timeOffset="24045.5584">5575 6615 430 0,'0'0'58'0,"0"0"-32"16,0 0 124-16,0 0-20 15,0 0-18-15,0 0-77 16,0 0-9-16,0 0 40 16,0 0-66-16,0 0 17 15,0 0-17-15,0 0 16 16,0 0-37-16,6 3 21 15,18 3 0-15,4-1-8 16,5 2 17-16,4 0-9 16,2 0 0-16,4-1 13 15,1 1-17-15,3-2 4 16,3 3 0-16,2-2-16 16,0 3 24-16,-4-1-8 15,1 3 0-15,-1-1 15 16,1-2-29-16,0-1 14 0,4-2 0 15,-4-3-6-15,0-2 12 16,-4 0-6-16,-2 0 0 16,-3 0 11-16,-4 0-13 15,-3-7 2-15,-5-1 0 16,-6 1-14-16,-5 2 25 16,-5 1-11-16,-6 1 0 15,-3 3 10-15,0 0-14 16,-3 0 4-16,0 0 0 15,0 0-16-15,0-1 20 16,1 1-11-16,4-2-68 16,-1 0-73-16,-1-5-197 15</inkml:trace>
  <inkml:trace contextRef="#ctx0" brushRef="#br0" timeOffset="51838.1116">19894 7028 299 0,'0'0'150'0,"0"0"-116"0,0 0 9 16,0 0 54-16,0 0-2 16,0 0-46-16,0 0-43 15,0 0 22-15,0-8-23 16,0 8 1-16,0 0 48 15,0 0-23-15,0 0-13 16,0 0-18-16,0 0 14 16,0 0-19-16,0 5 5 15,0 4 0-15,0-1-7 16,-1 1 22-16,-1 1-15 16,-1-1 4-16,0 0 7 15,0 1 0-15,0 1-3 16,0 2-2-16,-1 0 13 15,1 1-4-15,-3 2-15 16,3-1 0-16,-1 2 18 0,2-2-17 16,-1 2-1-16,0 1 0 15,1-2-9-15,2 1 20 16,0-2-11-16,0 1 0 16,0 0 15-16,0 1-7 15,0-2-5-15,0 2 4 16,0-1 8-16,0 1 0 15,0-2-11-15,0 1-4 16,0-2 9-16,0-2-3 16,0 2-6-16,0-1 0 15,0 0-5-15,0 0 16 16,0-2-11-16,0 0 0 0,0-1 12 16,0 1-19-1,0-1 7-15,0 3 0 0,0 0-11 16,0 0 21-16,2 0-10 15,1-1 0-15,0-1 11 16,-1-3-20-16,1 0 9 16,0-2 0-16,-2-2-7 15,5 0-6-15,-2-1-45 16,2-3-42-16,-3 3-117 16,-1-3-355-16</inkml:trace>
  <inkml:trace contextRef="#ctx0" brushRef="#br1" timeOffset="80949.3401">20964 7962 230 0,'0'0'107'0,"0"0"-61"15,0 0-21-15,0 0 79 0,0 0-15 16,0 0-66-16,0 0 27 15,-8-6-23-15,8 6-24 16,-1 0 51-16,1 0-31 16,0 0 0-16,0-2-21 15,0 2 10-15,0 0-12 16,0 0 0-16,0 0 3 16,0 0-12-16,5 0 18 15,9 0-9-15,4 0 8 16,0 0 5-16,6 0-10 15,4 2-3-15,3-1 0 16,8 0 3-16,4-1 2 16,4 0-5-16,3 0 0 15,4 0 12-15,3 0-12 0,7 0 0 16,2 2 1-16,2-1-17 16,1 2 21-16,-2 2-5 15,3-2 0-15,5-1 7 16,4-1-12-16,2-1 5 15,0 0 0-15,1 0-17 16,-4-1 22-16,1-1-5 16,1-1 0-16,-5-1 12 15,-1 3-17-15,-5 1 5 16,-2 0 0-16,-2 0-12 16,-4 0 11-16,-5 0 1 15,-5 5-2-15,-6-2-18 16,-6-1 8-16,-1 1 8 0,-2-3-4 15,-6 1-6-15,-6-1 4 16,-5 1 10-16,-5-1 0 16,-4 2-7-16,-4-1 0 15,-3-1-44-15,1 0-76 16,-4 0-44-16</inkml:trace>
  <inkml:trace contextRef="#ctx0" brushRef="#br1" timeOffset="93113.5384">16085 8456 778 0,'0'0'18'0,"0"0"-3"0,0 0 19 15,0 0 24-15,0 0 66 16,0 0-71-16,0 0-31 15,0 0 38-15,-38 14-47 16,35-12 24-16,-1-2 3 16,-3 0-19-16,-5 0 65 15,-8-8-78-15,-3-12 0 16,-2-7 16-16,-3-8-6 16,-2-8-13-16,-3-5 7 15,-2-5-5-15,2 2 12 16,2 4-19-16,5 5 0 15,7 9-5-15,4 11 26 16,4 5-21-16,4 6 0 16,2 7 5-16,1-1-24 0,4 5 19 15,0-3 0-15,0 3 0 16,0 0-15-16,0 0-23 16,0 0-98-16,0 9-77 15,0 4 24-15,2-1-256 16</inkml:trace>
  <inkml:trace contextRef="#ctx0" brushRef="#br1" timeOffset="93645.8671">16067 8327 694 0,'0'0'14'0,"0"0"5"0,0 0-10 16,0 0 61-16,0 0 25 16,0 0 34-16,-3 0-62 15,3 0 35-15,0-5 13 16,-2-10-76-16,-2-7 8 15,-5-9-24-15,-4-8-19 16,-4-6 16-16,-1-7-5 16,0-1-15-16,0 8 0 15,4 6 16-15,5 10-26 16,3 10 10-16,3 6 0 16,1 7-13-16,2 3 23 0,-1 3-10 15,1 0 0 1,0 0-91-16,0 0-3 0,0 4-131 15,0 9 43-15,0-2-281 16</inkml:trace>
  <inkml:trace contextRef="#ctx0" brushRef="#br1" timeOffset="94033.3619">15581 8199 753 0,'0'0'76'0,"0"0"-63"16,0 0 1-16,0 0 189 15,0 0-70-15,0 0-40 16,-8-79-88-16,8 29-3 15,3-11 34-15,10-5-22 16,6 1-14-16,3 7 0 16,5 15 20-16,4 15-28 15,-1 11 8-15,4 10 0 16,4 7-13-16,2 0 0 0,6 13 13 16,1 10 0-1,1 6 14-15,2 2-31 0,-4 1 17 16,0-2 0-16,1 1-11 15,0-3-77-15,-2-8-168 16,1-7-503-16</inkml:trace>
  <inkml:trace contextRef="#ctx0" brushRef="#br1" timeOffset="112382.6929">5019 16967 725 0,'0'0'23'16,"0"0"-4"-16,0 0 27 16,0 0-42-16,0 0 29 15,0 0 1-15,0 0-1 16,0 0 29-16,94-17-44 16,-39 11 18-16,6-7-7 15,9 1-24-15,3-4 22 16,8 1-24-16,7-4 0 15,4 2 4-15,1 1-5 16,-8-1-2-16,-8 0 0 16,-11 3 11-16,-9 0-31 15,-17 6 20-15,-16 4-38 0,-18 2 17 16,-6 2-80-16,-12 0 39 16,-27 5 58-16,-15 9-14 15,-10 5 6-15,-10 3 12 16,-4 2 0-16,-1 4-11 15,1 2 20-15,7 2-9 16,8 2 0-16,14-1 12 16,10-8-9-16,18-9 2 15,11-10-5-15,10-6 31 16,22 0-27-16,30-22 44 16,29-10 10-16,31-9-55 15,28-4-3-15,27 1 0 16,17-2-34-16,8-4-102 0,-13-5-476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30:40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12341 6143 441 0,'0'0'7'0,"0"0"7"16,0 0 2-16,0 0 108 0,0 0-64 15,31 86 8-15,-22-63-3 16,2 7-38-16,2 4-11 16,-1 3 43-16,0 10-25 15,1 6 29-15,-4 5-26 16,-3 6-12-16,-4 7 37 15,-2 6-31-15,0 5-14 16,-20 10 10-16,-10 2-13 16,-11-3-10-16,-13-3-4 15,-16-6 14-15,-14-6-9 16,-23-4-5-16,-18-6-35 16,-20-7-76-16,-16-12-154 15</inkml:trace>
  <inkml:trace contextRef="#ctx0" brushRef="#br0" timeOffset="1060.1851">1184 4114 540 0,'0'0'110'0,"0"0"-7"0,0 0-88 16,0 0 39-16,0 0-39 16,0 0 0-16,-55 24 30 15,37-12-41-15,-3 4 17 16,-1 3-21-16,-5 6 19 16,-3 6-15-16,-3 2-4 15,-3 6 0-15,-1 3 9 16,1 3 7-16,-2 4-16 15,2 5 0-15,-2 0 11 16,1 7 0-16,1 3-11 16,8 3 0-16,4 5 3 15,6-1 3-15,8 4-6 0,8-2 0 16,2 1 9-16,9 0-15 16,21 1 6-16,9-4 0 15,10-5-13-15,8-7 8 16,8-7-6-16,4-6-63 15,7-8-70-15,-6-9-194 16</inkml:trace>
  <inkml:trace contextRef="#ctx0" brushRef="#br0" timeOffset="3322.2745">2583 5487 489 0,'0'0'121'0,"0"0"-120"0,0 0 27 16,0 0-2 0,0 0 10-16,0 0 18 0,15 4-51 15,0 0-3-15,7 1 26 16,5 1-8-16,10-1-16 16,4 1-2-16,6 2 0 15,5-2 1-15,4 5 0 16,14-2-1-16,3 2 0 15,9 1 15-15,4 2-18 16,4 0 3-16,5-1 0 16,4 1-12-16,7-2 18 15,7 0-6-15,2-2 0 16,6-3 15-16,1 0-23 16,8-4 8-16,4 0 0 15,5 1-5-15,1-3 8 16,-7-1-3-16,1 0 0 15,-9 0 11-15,-4-1-17 0,-10-8 6 16,-4 2 0 0,-1-1 3-16,-3 4 5 0,-6 1-8 15,-9 1 0-15,-12-1 18 16,-9 3-26-16,-12 0 8 16,-7 0 0-16,-12 0 4 15,-11 0 6-15,-6 2-10 16,-10-1 0-16,-3-1 6 15,-4 0 32-15,-2 0-3 16,3 0 45-16,-3 0 33 16,0 0-66-16,0 0-14 15,0 0-17-15,0 0-2 0,0 0 12 16,0 0-26-16,0 0 1 16,0 0-1-16,3 0-1 15,-3 0 1-15,0 0 0 16,0 0 6-16,0 0-21 15,0 0-19-15,0 0-49 16,0 0-24-16,0 0-85 16,0-3-293-16</inkml:trace>
  <inkml:trace contextRef="#ctx0" brushRef="#br0" timeOffset="6547.1579">18331 5673 511 0,'0'0'72'15,"0"0"-58"-15,0 0 24 16,0 0-32-16,0 0-3 16,0 0 72-16,0 0-70 15,17 1 54-15,5 2-22 16,9 0-18-16,8 2 2 16,10 0-18-16,11-2-1 0,6 1 8 15,6-2 6 1,0-1-16-16,-3 3 0 15,-3-4 19-15,-7 3-28 0,-5-3 9 16,-10 0 0-16,-9 0-5 16,-13 0 16-16,-7 0-11 15,-9 0 0-15,-4 0 12 16,-2 0 67-16,0 0 4 16,0 0-27-16,0 0-31 15,-6 0-19-15,1 0-6 16,4 0 0-16,1 0-34 15,0 0-123-15,0 0-259 16</inkml:trace>
  <inkml:trace contextRef="#ctx0" brushRef="#br0" timeOffset="9526.919">4998 7420 561 0,'0'0'50'0,"0"0"-45"16,0 0 15-16,0 0-15 15,0 0 80-15,0 0 2 16,-6 7-74-16,21-6 33 16,15 3 24-16,7-1-48 15,15-1 18-15,9 2-28 16,8-1-3-16,14-1 9 16,10 2-2-16,13 4-8 15,10 3-8-15,8-2 0 16,4-1-14-16,-1-4 15 0,1-4-1 15,-8 0 0 1,-9 0 6-16,-9-9-9 0,-8-3 3 16,-3-4 0-16,-6 0-4 15,-9 3 12-15,-5 2-8 16,-14 4 0-16,-9 1-21 16,-9 6-1-16,-5 0-83 15,-8 0-162-15,-6 0-281 16</inkml:trace>
  <inkml:trace contextRef="#ctx0" brushRef="#br0" timeOffset="22309.6826">7013 13447 362 0,'0'0'105'0,"0"0"-43"15,0 0 26-15,0 0-9 16,0 0-17-16,0 0 5 16,0 0-47-16,0 0 26 15,-3-24-22-15,6 23-15 0,8 0 21 16,9 1-30-16,9 0 0 16,8 0-1-16,9 0 20 15,9 0-19-15,8 1 0 16,9 0 6-16,5-1-11 15,8 0 5-15,0 0 0 16,2 0-9-16,-2 0 25 16,-2 0-16-16,-4-5 0 15,2 1 10-15,-2-1-15 16,-3 0 5-16,-4 0 0 16,-11-3-19-16,-6 1 7 0,-6 0-15 15,-10 2-3 1,-11 0-48-16,-10 2 15 0,-12 1-47 15,-6-2-103-15,-9 4-214 16</inkml:trace>
  <inkml:trace contextRef="#ctx0" brushRef="#br0" timeOffset="22646.2944">7280 13520 677 0,'0'0'10'0,"0"0"2"16,0 0-12-16,0 0 10 16,0 0-10-16,0 0 0 15,39-2 10-15,8-1 82 16,13-4-75-16,13-4 3 15,11-2 5-15,4-2-8 16,3-1 3-16,1 1-20 16,1-1 0-16,-5 2-7 15,-6 2 11-15,-5 0-4 16,-14 3 0-16,-11 1-17 16,-16 3 10-16,-9-2-83 15,-14 5-48-15,-13-1-68 0,0 3-133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31:55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20642 5288 178 0,'0'0'205'15,"0"0"-146"-15,0 0-23 16,0 0 22-16,0 0 15 16,0 0-72-16,0 0 23 15,-5 0-24-15,5 0 0 16,0 0 35-16,0 0-15 15,0 0 20-15,0 0 3 16,0 0-17-16,0 0 24 16,0 0-44-16,0 0-1 0,2 0 14 15,7 0-11 1,5 0-5-16,0 5-3 0,4-1 13 16,-3-1-17-16,2 4 4 15,2-3 0-15,0 1-8 16,3-3 15-16,2 0-7 15,0 0 0-15,3 0 12 16,3-2-23-16,1 0 11 16,2 0 0-16,1 0-9 15,2 0 17-15,0 0-8 16,-2 0 0-16,-1-4 16 16,-2 2-28-16,1 0 12 15,-3 2 0-15,0-2-4 16,-1 2 12-16,0 0-8 15,2 0 0-15,0 0 4 0,0 0-5 16,3 0 1-16,2 0 0 16,0 0-10-16,-1 0 20 15,-1-1-10-15,-3 1 0 16,-3 0 5-16,-2 0-9 16,-3 0 4-16,-1 0 0 15,-1 0-8-15,-1 0 15 16,1 0-7-16,-1 0 0 15,3 0 4-15,0 0-8 16,4 0 4-16,5 0 0 0,5 0-3 16,0 0 7-1,3 0-4-15,-2 0 0 0,1 0 2 16,-2 0-8-16,-3 0 6 16,-3 0 0-16,-3 0-6 15,-2 0 14-15,-1 0-8 16,0 0 0-16,3 0 4 15,1-3-8-15,2 0 4 16,1 0 0-16,2-1-9 16,0 1 19-16,1 0-10 15,-2 0 0-15,-1 3 5 16,-3 0-10-16,-1-3 5 16,-3 3 0-16,0 0-6 15,-2 0 11-15,2-2-5 16,0 0 0-16,0 2 8 15,-1 0-5-15,0-1-3 0,1 1 0 16,3 0-1-16,1 0 9 16,0 0-8-16,1 0 0 15,-3 0 12-15,-1 0-18 16,0 0 6-16,0 0 0 16,-1 1-6-16,-2-1 13 15,-2 2-7-15,1-2 0 16,-1 0 11-16,-1 2-17 15,0-2 6-15,-1 0 0 16,1 0 10-16,0 0 3 16,-2 0-13-16,2 0 0 15,-3 0 8-15,0 0-14 16,-3 0 6-16,2 0 0 0,-3 0 12 16,0 0-1-16,-3 0-1 15,-2 0-9-15,-1 0 11 16,3 0-4-16,-1 0-6 15,1 0-2-15,1 0 11 16,2 0-1-16,0 0 6 16,1 0-16-16,1 0 13 15,-1-2-14-15,1 0 1 16,-1 2 0-16,-3 0-1 16,0 0 11-16,0 0-10 15,-3-1 0-15,2 1 10 16,4 0-17-16,0 0 9 15,0-3-2-15,2 0 0 0,-3 2 16 16,0-1-14-16,-2 2 24 16,-2-3-17-16,0 3 32 15,-3-2-35-15,-2 0 2 16,-1 1 23-16,-1 1-27 16,-1 0 16-16,2 0-9 15,1 0 0-15,-2-2 1 16,2 1-12-16,2-1 0 15,0 1-4-15,-2 1 10 16,2 0-6-16,-1 0 0 16,1 0-14-16,-2 0-10 15,-3-1-286-15</inkml:trace>
  <inkml:trace contextRef="#ctx0" brushRef="#br0" timeOffset="27171.1803">11829 8296 154 0,'0'0'362'0,"0"0"-317"0,0 0 57 16,0 0-17-16,0 0-20 15,0 0-10-15,0 0-34 16,0 0 36-16,0 0-19 15,-24-22 21-15,24 22-11 16,0 0-26-16,0 0 20 16,0 0-25-16,0 0-12 15,-1 0 29-15,1 0-20 16,0 0 5-16,0 0-15 16,0 0 19-16,0 0-25 15,1 0 2-15,15 0 0 16,4 0-1-16,4 0 13 15,0 2-12-15,0-1 0 0,1 1 13 16,1-2-24 0,0 0 11-16,0 0 0 0,-3 0-7 15,-1 0 18-15,-2 0-11 16,3-2 0-16,-5-1 6 16,1-2-13-16,-4 1 7 15,0 1 0-15,-6 1-6 16,4-1 16-16,-7 0-10 15,2 1 0-15,-4 0 5 16,1-1-9-16,0 1 4 16,-2 0 0-16,-1-1-10 15,-2 3 16-15,0 0-6 16,0 0 0-16,0 0-77 16,0 0-30-16,0-4-114 0,-6 1-337 15</inkml:trace>
  <inkml:trace contextRef="#ctx0" brushRef="#br0" timeOffset="31536.6286">15007 8402 394 0,'0'0'150'16,"0"0"-90"-16,0 0 63 16,0 0-16-16,0 0-48 15,0 0-19-15,0 0 8 16,5-14-34-16,-5 14 39 0,0 0-50 15,0 0-3 1,0 0 8-16,0 0 6 0,0 0-14 16,0 0 5-16,0 0 4 15,0 0-8-15,0 0-1 16,3 0 0-16,3 0-7 16,0 4 20-16,0 2-13 15,3 1 0-15,-3-2 9 16,2 0-12-16,-2 0 3 15,-2 0 0-15,1 0-3 16,2-2 11-16,-3 3-8 16,1 0 0-16,1-2 13 0,0 3-4 15,4-4-7 1,-2 2 3-16,1 1 12 0,2-3-6 16,0 3-7-16,1-2 0 15,0 0 6-15,-2-1 3 16,0 2-13-16,-2-3 0 15,0 0 6-15,-2 0 6 16,1-2-12-16,2 2 0 16,-1-2 8-16,1 1-5 15,1-1-3-15,-3 2 0 16,1-2-3-16,0 0 16 16,0 0-13-16,1 0 0 15,-3 0 7-15,2 0 0 16,0 0-7-16,-3 0 0 15,6-2-6-15,-5-1 18 0,-1-1-12 16,1 4 0 0,-1-3 4-16,-1-1-13 0,2 3 9 15,1-1-12-15,0 1-36 16,-3 0-122-16,1-1-14 16,-2-2-281-16</inkml:trace>
  <inkml:trace contextRef="#ctx0" brushRef="#br0" timeOffset="34671.9988">15059 8341 321 0,'0'0'124'0,"0"0"-90"15,0 0 39-15,0 0 18 0,0 0-61 16,0 0-9-1,0 0-19-15,0 0 5 0,0 0 14 16,0 4-5-16,0 3 16 16,4-1 10-16,4 5-39 15,2-2 26-15,0 2-28 16,2 0 16-16,0-1 0 16,0 2-17-16,3-3 0 15,-1-1 7-15,-1 1 5 16,0-4-12-16,1 0 0 15,-4-4 7-15,1-1-8 16,-1 0 3-16,-2 0-2 16,-1 0 0-16,-2-3 7 15,-1-2-7-15,0 1 0 16,-1-1 3-16,0 4-12 16,2-1 9-16,-1 2-107 0,2-3-168 15</inkml:trace>
  <inkml:trace contextRef="#ctx0" brushRef="#br0" timeOffset="36029.2105">17930 8233 439 0,'0'0'102'0,"0"0"-66"15,0 0 65-15,0 0-18 16,0 0-49-16,0 0-5 16,0 0-17-16,0 0 0 0,0 0 0 15,0 0 7 1,0 2 7-16,7 1-5 0,2-1-15 16,3 3 24-16,2-3-22 15,3 1 5-15,2 0-11 16,0 1 18-16,-1-4-17 15,1 3-3-15,-1-3 0 16,-1 0-4-16,0 0 17 16,-2 0-13-16,2 0 0 15,-4 0 11-15,3 0 1 16,0 0-11-16,-2-3 8 16,1 0 17-16,-1 1-19 15,-4-1 6-15,-1 0-10 16,-6 2 18-16,0 1-24 15,-3 0 3-15,0 0 0 0,0 0-6 16,0 0 10-16,0 0-4 16,0 0 0-16,0 0-24 15,0 0-10-15,0 0-102 16,0 0-40-16,0 0-281 16</inkml:trace>
  <inkml:trace contextRef="#ctx0" brushRef="#br0" timeOffset="46951.9353">13013 7219 389 0,'0'0'102'0,"0"0"-30"15,0 0-36-15,0 0 59 16,0 0-22-16,0 0-48 16,0 0 10-16,-22-59-25 15,16 59 10-15,-4 0-14 16,1 0 8-16,-2 0-5 16,0 0-9-16,-1 5 0 15,1 1 0-15,1 0 13 16,-1-1-13-16,4 3 0 0,-2 0 10 15,3 1-11 1,0 2 1-16,1-1 0 0,-1 0 2 16,2 4 16-16,-2-3-18 15,2 3 0-15,-1-2 17 16,1 3-20-16,1 0 3 16,-2 2 0-16,2 1-7 15,0 3 18-15,-1 1-11 16,1 1 0-16,0-1 6 15,0 0-2-15,1-3-4 16,1 1 0-16,-1-1-9 16,1-1 10-16,-1 0-1 15,2 0 0-15,0-1 13 16,0-2-17-16,0 0 4 0,0-2 0 16,0 2-6-16,0-1 8 15,0 0-2-15,0 0 0 16,0 0 11-16,0 0-19 15,0-3 8-15,0 2 0 16,2-1-6-16,2-1 13 16,1 2-7-16,-2-2 0 15,1 1 9-15,2 1-17 16,-3 0 8-16,3 1 0 16,-1 2-2-16,-1-2 4 15,2-1-2-15,0 0 0 16,-2 1 8-16,2-3-12 15,0 1 4-15,-1 1 0 16,1-2-8-16,0 0 17 16,0 3-9-16,1-1 0 0,1 3 0 15,0 0-2-15,2-1 2 16,0 2 0-16,2 1-5 16,1-2 15-16,2 1-10 15,-1-3 0-15,3-2 2 16,2-1-10-16,4-2 14 15,3-4-6-15,0 3 0 16,1-3 9-16,2 2-18 16,-4-1 9-16,1 2-12 15,-4-3 6-15,0 1-21 0,-4-2 17 16,0-3 2 0,0 0-18-16,0-1 24 0,3 0-8 15,0 0 10 1,6 0-14-16,-1 0 17 0,4-1-3 15,-1-3 0-15,0 0 17 16,-3 1-27-16,-3 0 10 16,-4 1 0-16,-2 2-9 15,0 0 16-15,-2 0-7 16,-2 0 0-16,2 0 10 16,-3 0-15-16,4 0 5 15,-2 0 0-15,1 4-11 16,0 0 17-16,1-1-6 15,-1 1 0-15,1 0 11 16,-1 1-21-16,2-2 10 0,-2-3 0 16,2 0-7-1,3 0 14-15,-2 0-7 0,3 0 0 16,-2 0 9-16,2 0-16 16,-2 0 7-16,-2 0 0 15,2 0-8-15,-4 0 14 16,4 0-6-16,-2 0 0 15,-4 0 10-15,3 0-16 16,-2 0 6-16,1 0 0 16,-2 0-8-16,0 0 13 15,0 0-5-15,-1 0 0 16,2-2 11-16,0 1-17 0,2-3 6 16,-1 3 0-16,3-1-11 15,-1 1 18-15,-1 1-7 16,5 0 0-16,-6 0 8 15,1 0-16-15,-2 0 8 16,-2 0 0-16,1 0-6 16,1 0 18-16,-1 0-12 15,0 0 0-15,2 1 3 16,-3-1-6-16,4 0 3 16,-3 0 0-16,0 0-11 15,3 0 19-15,-2 0-8 16,1 0 0-16,-2 0 6 15,-1 0-16-15,-1 3 10 16,-2 1 0-16,1-1-8 16,-4-1 10-16,1 2-2 0,1-4 0 15,1 1 0-15,3-1-15 16,-2 0 15-16,3 0 0 16,0 0-15-16,0 0 16 15,-3 0-1-15,1 0 0 16,-1 0-5-16,-2 2-6 15,2-1 7-15,-1 3 4 16,0-4-5-16,0 3 10 16,-1-3-5-16,0 0 0 15,0 0 8-15,-1 0-17 0,2 0 9 16,2 0 0 0,-4 0-7-16,5 0 13 0,-5 0-6 15,2 0 0-15,1 0 9 16,-2 0-17-16,0 0 8 15,1 0 0-15,1 0-7 16,1 0 15-16,-2 0-8 16,2 0 0-16,1 0 7 15,2 0-15-15,4 0 8 16,-2 0 0-16,1 0-5 16,0 0 10-16,0 0-5 15,1 0 0-15,-2 0 6 0,1 0-12 16,-2 0 6-1,1 0 0-15,-2 0-4 16,0 0 8-16,3 0-4 0,-1 0 0 16,1 0 6-16,0 0-11 15,3 0 5-15,-5 0 0 16,-1 0-5-16,-1 0 10 16,-4 0-13-16,1 0 8 15,-4 0-74-15,0 0 29 16,2 0 10-16,0 0 16 15,1 0 17-15,0 0-20 16,1 0 22-16,-2 0 0 16,6 0-1-16,-1 0-9 15,2-3 10-15,1 3 0 16,-2 0-8-16,-1-2-33 0,-2 2-38 16,-4 0 18-16,1-2 4 15,-3-1 51-15,0-1 0 16,-1 1 6-16,-1 0 1 15,2-2 6-15,-2 1 6 16,4 0 0-16,-1 0-7 16,0-1 1-16,3 0-5 15,-3 0-2-15,1 1 3 16,1-1 1-16,-2-1-4 16,2 0 0-16,-1 1 4 15,-1-2-7-15,-2 3 3 16,1-1 0-16,-2-3 2 15,0 3 8-15,0-2-8 0,4-1-2 16,-2 2 0-16,1-2-13 16,0-4 13-16,1 1-1 15,2-5-10-15,-2 2-35 16,1 3 26-16,-2 0 16 16,0 2 8-16,-5 1 7 15,2-1-1-15,-3-5 9 16,2 3 27-16,-2 2-12 15,0-3-16-15,0 1 0 16,0-1-11-16,0 0-3 16,1 1-4-16,1 0 0 15,1 0 0-15,-2 0 3 16,-1-2-3-16,2 1 3 16,-2-3 3-16,3 1-2 0,-3-2-4 15,0 2 0-15,0 2-3 16,0 1 4-16,0-2-1 15,0 1 0-15,0 1 6 16,0 0-3-16,-3 2 0 16,-3-2-3-16,-2 0 44 15,0 0-26-15,-1-3 11 16,2 4-26-16,3 0 7 16,-3-1 17-16,1 3-27 15,-3-1 0-15,1 0-1 16,-2-1 16-16,2 1-15 15,-1-4 3-15,-2 3 4 16,0-3 17-16,0-1-20 0,0 1 15 16,0 1 7-16,1 0-23 15,-2 4 42-15,1-2-29 16,1 4-11-16,-3 0 28 16,-1-1-29-16,-1 2 13 15,0-3-11-15,-3 2 14 16,2-1-19-16,-2-3-1 15,0 2 0-15,0-2-2 16,0 3 11-16,3 0-9 16,-4 1 0-16,1 0 15 0,-4 1-19 15,-4-1 4 1,-2 0 0-16,1-1-7 0,-1-2 12 16,1 0-5-16,3-1 0 15,0-1 17-15,2-1-22 16,0 0 5-16,2-3 0 15,-2 3-11-15,1 0 20 16,-1 1-9-16,-1 3 0 16,-4 0 12-16,-1 2-12 15,-2 1 0-15,-1-3 3 16,1 1-19-16,3-3 27 16,2 0-11-16,0-1 0 15,0 1 10-15,2 0-11 16,0 1 1-16,1 1 0 15,1 1-17-15,-4 2 28 0,-2 0-11 16,-3 2 0-16,-1 1 9 16,-2 0-14-16,-3 2 5 15,3-3 0-15,2 3-14 16,1 0 19-16,6 0-5 16,2 0 0-16,3 0 11 15,2 0-17-15,-1-2 6 16,0 2 0-16,-3-2-12 15,1 2 17-15,-3 0-5 16,-1 0 0-16,-3 0 10 16,-2 0-14-16,-3 2 4 15,1 3 0-15,0-2-13 16,1 0 18-16,1-2-5 16,1-1 0-16,3 0 15 0,3 0-19 15,0 0 4 1,2 0 0-16,-3 0-13 0,4 0 20 15,-4 0-7-15,0 0 0 16,-3 0 11-16,0 0-20 16,-3 0 9-16,-2-3 0 15,4 2-12-15,-2-2 19 16,3 0-7-16,2 1 0 16,2 0 13-16,3 1-16 15,0-1 3-15,3 1 0 16,1 1-15-16,0 0 26 0,0 0-11 15,-4 0 0 1,-1 0 7-16,-7 4-17 0,-4 0 10 16,3 1 0-16,-4 0-8 15,1 0 16-15,4 3-8 16,2-2 0-16,4 2 11 16,6-2-23-16,3-3 12 15,6-1-35-15,2-1-28 16,-1-1-175-16,-1 0-243 15</inkml:trace>
  <inkml:trace contextRef="#ctx0" brushRef="#br0" timeOffset="80151.9193">9834 13561 214 0,'0'0'49'0,"0"0"-6"0,0 0-21 16,0 0 42-16,-102 17 33 15,74-11-52-15,1 7-2 16,2 4 5-16,-1 3-44 15,1 5 26-15,2 5 13 16,-2 2-42-16,1 2 38 16,2 2-33-16,7-2-4 15,0 2 21-15,5 3-13 16,2-1-8-16,4 2 0 16,4 3 11-16,0 2-7 15,0 1-6-15,0-1 0 16,10 0 0-16,-1 1 13 15,2-3-13-15,2-1 0 0,-1 0 7 16,1-4-16-16,1-3 9 16,2-3 0-16,2 0-1 15,6-3 13-15,3 0-13 16,3-1 1-16,1-6 0 16,6 0-7-16,6-6 13 15,2-4-6-15,4-3 0 16,2-4-18-16,3-1 15 15,3-1-4-15,-4 1-2 16,-2-1 6-16,-2 1-27 16,-3 2 18-16,-4 1 9 0,-4 0-15 15,-4 0 13 1,0-3-12-16,2-4 17 0,1 0-11 16,5-1 11-16,-2-9 0 15,5-1-2-15,-5-2 11 16,-1 2-11-16,-2-2 2 15,-2 1 0-15,-6 0-1 16,1 0 7-16,-3 0-6 16,0-1 12-16,1 1-8 15,-1-5 11-15,3 0-15 16,-3-7 6-16,7 1-1 16,0-5-5-16,-2 0 0 15,-3-2 0-15,-3 1 3 16,-7 3-3-16,1-1 0 15,-4 3 1-15,-1 0-2 0,0 0 11 16,0-1-8 0,-3-1 41-16,1-5-30 0,-2-1 18 15,-1-2-15-15,0-2-14 16,-2-1 33-16,1 1-29 16,-3 4 0-16,0 2 24 15,-2 3-24-15,1 4 22 16,-2 0-27-16,-2 1 7 15,-1 6 7-15,0-4-7 16,-1-2-3-16,-14 0-5 0,-6-5 17 16,-7-2-23-1,-4 0 6-15,-4-2 0 0,-2 2-13 16,-2 0 20-16,-2 5-7 16,-1 4 0-16,-2 1 12 15,-1 7-22-15,1 1 10 16,-1 7 0-16,-4-1-9 15,-2 2 15-15,-3 1-6 16,7 2 0-16,5 0 8 16,6 0-17-16,4 8 9 15,3 9-35-15,0 5-121 16,-1 1-360-16</inkml:trace>
  <inkml:trace contextRef="#ctx0" brushRef="#br0" timeOffset="87648.3106">19779 14711 433 0,'0'0'164'0,"0"0"-113"16,0 0-29-16,0 0-21 15,0 0 0-15,0 0 11 16,0 0 20-16,26-20-31 16,-23 20 55-16,-2 0-27 15,2 0-29-15,3 0 48 16,2 0-34-16,5 0-6 16,2 0 19-16,3 0-8 15,0 2-13-15,4 3-6 16,3 1 7-16,2 1-5 15,5-1-2-15,0-1 0 16,4-1-8-16,5 2 18 16,0-4-10-16,3 1 0 15,0-1 16-15,4-1-20 0,6-1 4 16,-1 1 0-16,5-1-9 16,2 0 18-16,0 0-9 15,5 0 0-15,1-4-30 16,-2-1 20-16,1 2-55 15,-9 1 26-15,-4 2 23 16,-10 0-64-16,-9 0 57 16,-8 0-6-16,-9 0-25 15,-6 2 47-15,-7-1-53 16,-3-1-41-16,0 0-120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33:59.6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5956 7352 551 0,'0'0'120'16,"0"0"-90"-16,0 0-29 0,0 0 52 15,0 0 29-15,0 0-51 16,0 0-17-16,0 0-14 16,-5 4 9-16,5 0 8 15,0 3 26-15,0 3-20 16,6 2 31-16,0-1-44 15,4 3 22-15,-1 0-7 16,2 2-18-16,8 1 20 16,-1-3-25-16,2 1 1 15,0-2 8-15,1-4 0 16,-1 0-11-16,-1-5 0 16,3-1 11-16,-2-2 7 15,2-1-17-15,0 0 0 16,1 0 3-16,-5 0 12 15,1 0-16-15,-1 0 0 16,0-2 12-16,0-3-12 0,-2-3 0 16,-1 1 3-16,-1-1-9 15,-4-2 6-15,0 2 0 16,-2-3-1-16,1 2-4 16,3 0 4-16,-3-1-103 15,1 1-85-15,-1 0-65 16,0-4-408-16</inkml:trace>
  <inkml:trace contextRef="#ctx0" brushRef="#br0" timeOffset="55881.3202">8852 12591 132 0,'0'0'195'0,"0"0"-122"15,0 0-19-15,0 0 39 16,0 0-34-16,0 0 27 16,0 0-37-16,0-12 11 15,0 7 4-15,0 2-57 16,0 0 29-16,0 1-19 16,0 0 4-16,0 2-38 15,0 0 17-15,3 0-77 16,3 3-68-16,0 4-289 15</inkml:trace>
  <inkml:trace contextRef="#ctx0" brushRef="#br0" timeOffset="69339.4943">3156 9368 311 0,'0'0'40'0,"0"0"-1"15,0 0-19-15,0 0 30 16,0 0-17-16,0 0 3 16,0 0-33-16,-6-1 23 15,6-1 95-15,0 2-111 16,0 0 7-16,0 0-17 15,0 0 0-15,0 0-16 16,0 0 10-16,0 0 6 16,0 0-2-16,0 0 8 0,7 5-13 15,2 3 7-15,3-3 0 16,3 1-7-16,4-1 19 16,4 1-12-16,1 0 0 15,10-1 10-15,6 2-20 16,4-6 10-16,5-1 0 15,4 0 4-15,0 0 7 16,2 0-11-16,0 0 2 16,5 0 16-16,-2 0-10 15,0-3-8-15,0 3 0 16,-4 0 1-16,-3 0 7 16,-5 0-8-16,-4 0 0 0,-8 0 4 15,0 0-4 1,-5 0 0-16,-7 0 0 0,-4 0-5 15,-8 0 9-15,-2 0-4 16,-5-2 0-16,0 2 11 16,-3 0-8-16,0 0-3 15,0 0 0-15,0 0-8 16,0 0-16-16,0 5-11 16,0-1-186-16</inkml:trace>
  <inkml:trace contextRef="#ctx0" brushRef="#br0" timeOffset="918593.7642">5131 12864 230 0,'86'2'96'0,"-1"-2"-16"16,6 0 30-1,3 0-72-15,6 0 22 16,0 0-8-16,4-4 3 0,1-1 13 15,2-2-54-15,1 4 21 16,-1 1 20-16,-4 2-13 16,4 0-3-16,-5-1 4 15,2-2-38-15,7 0 40 16,2-1-38-16,3 0-5 16,3-1-2-16,1-1 5 15,2 5-5-15,2-1 0 16,-2 2 7-16,-4 0-4 15,-4 0-3-15,-3 0 0 16,1 0-3-16,-3 0 22 16,0 0-19-16,6 0 0 15,-6 0 5-15,1 0-18 16,3 0 13-16,-5 0 0 0,5 0-3 16,-5 0 20-1,-1 0-21-15,5 2 4 0,-3-2 0 16,1 0-8-16,2 0 10 15,-6 0-2-15,4 0 0 16,-2 0 9-16,-1 0-9 16,-2 0 0-16,-3 6 0 15,-2 0-13-15,-3 1 15 16,-1-2-2-16,1 3 0 16,7-4 5-16,-1 0-7 15,4-1 2-15,-2 0-2 16,5 0-26-16,2 4 26 15,-3-2 2-15,0 0-3 16,-3 2 14-16,-5-1-16 0,4 0 5 16,-4-1 0-16,3-5-9 15,1 2 9-15,5-2 0 16,3 0-2-16,3 0 4 16,3 0-10-16,0 0 8 15,-1 0 0-15,0 0-10 16,-5 0 16-16,-1 1-6 15,0 1 0-15,3-1 6 16,1 2-8-16,5 0 2 16,4 2 0-16,3-3-12 15,2 1 12-15,-2 0 0 16,1 1-1-16,1 0 21 16,-2 0-20-16,7 1 0 0,1-2 2 15,4 0-24 1,3 4 29-16,3-4-7 0,-3 3 0 15,1-2 17-15,1 0-18 16,-5-1 1-16,6-2 0 16,3-1-17-16,1 2 17 15,6-1 0-15,-2-1 0 16,-5 3 15-16,-4 0-20 16,-9 1 5-16,-4 2 0 15,-4 0-16-15,-1-1 18 16,2 3-2-16,2-1 0 15,-3-2 18-15,-1 1-21 0,-3-3 3 16,0 2 0 0,-5 1-15-16,2-1 20 0,-4 3-5 15,0-3 0-15,-1 2 9 16,-1-2-9-16,0 1 0 16,-2-1 0-16,-8 1-15 15,-4-3 26-15,-4 1-11 16,-6-2 0-16,-2 0 11 15,-9-1-17-15,-8 2 6 16,-7-1 0-16,-9 3-16 16,-6 0 17-16,-10-1-2 15,-12 1-3-15,-10 0-132 16,-9-4-51-16,-6-1-520 16</inkml:trace>
  <inkml:trace contextRef="#ctx0" brushRef="#br0" timeOffset="934202.6972">19529 12775 48 0,'0'0'646'0,"0"0"-534"16,0 0-58-16,0 0 103 15,0 0-88-15,0 0 19 16,0 0-6-16,0 0-47 16,0 0 33-16,-34 0-44 15,34 0-22-15,1 0-4 16,15 0 8-16,7 0-6 16,2 0 0-16,4 0 12 15,2 0-14-15,0 0 2 0,1 0 0 16,3 0-13-1,-4 0-22-15,1 0-19 0,-5 0-19 16,-9 0-38-16,-5 0-18 16,-6 0-57-16,-7-3-107 15</inkml:trace>
  <inkml:trace contextRef="#ctx0" brushRef="#br0" timeOffset="934385.1884">19677 12838 756 0,'0'0'73'0,"0"0"-60"0,0 0 7 16,0 0-17-16,0 0-3 15,85-5-1-15,-60 5-9 16,0 0-135-16,-4 0-272 15</inkml:trace>
  <inkml:trace contextRef="#ctx0" brushRef="#br1" timeOffset="4.53235E6">8903 12515 261 0,'0'0'3'16,"0"0"19"-16,0 0 9 15,0 0 17-15,0 0 24 16,0 0-27-16,0 0-20 16,0 0 10-16,-31-48-23 15,28 48 6-15,1 0-18 16,1 0 20-16,-1 0-20 16,2 0 0-16,0 0 0 0,0 0-7 15,0 0 7-15,0 0 0 16,0 0-5-16,0 0 32 15,0 3-24-15,0 4 4 16,8-2 6-16,0 2 41 16,1 1-53-16,2-1-1 15,2 0 8-15,1 0 20 16,3 0-27-16,2 0-1 16,1 1 22-16,3 0-14 15,-2 0-8-15,1 0 0 16,0-1-5-16,-2 1 10 15,4-1-5-15,-2 0 0 16,2-4 25-16,-3 2-34 16,4-1 9-16,1-2 0 15,0-1 0-15,4 0 11 0,0-1-11 16,0 0 0-16,-3 3 29 16,-1-2-37-16,0 1 8 15,-4 1 0-15,4-1-23 16,-1-1 42-16,0 0-19 15,2-1 0-15,1 0 18 16,1 0-27-16,2 0 9 16,6 0 0-16,2-2-12 15,2-5 25-15,-3 4-13 16,0 1 0-16,-3 1 16 16,3-1-25-16,-1 0 9 15,-1 0 0-15,-2 1-16 0,-1-1 29 16,-3 2-13-16,-2-2 0 15,3-1 20-15,-2 1-29 16,2-2 9-16,2 1 0 16,0 0-18-16,0-2 28 15,-2 3-10-15,0-1 0 16,-1-1 22-16,0 1-30 16,0-2 8-16,-2 0 0 15,2 2-18-15,0 0 30 16,-2 2-12-16,3 1 0 15,2-4 30-15,-3 1-26 16,4 1-4-16,-2 1 0 16,-4 0 1-16,3-2 21 15,-2 0-22-15,0-1 10 0,1-1 23 16,-1 0-27-16,0 0-6 16,0-1 0-16,-1 2-9 15,-3 0 31-15,1-1-22 16,-5 2 0-16,1-1 24 15,2-1-31-15,3 0 7 16,-3-3 0-16,1 2 13 16,-3 3 7-16,-1-2-20 15,0 2 2-15,-3 0 26 16,3-1-32-16,-5 2 4 16,1 0 0-16,-4-1-14 15,2 3 32-15,0-2-18 16,0 2 0-16,-2 0 30 0,4 0-33 15,-4 0 3-15,2 0 0 16,0 0-15-16,-3 0 25 16,1 0-10-16,-1 0 0 15,0 0 26-15,-1 0-39 16,-1 0 13-16,0 0 0 16,-2 0-16-16,3 0 22 15,-1-3-6-15,0 2 0 16,1-1 34-16,-1-3-41 15,-2 1 7-15,-2 2 0 16,0-1 18-16,2 0-3 16,-2 1-3-16,0-2-12 15,1 1 36-15,-1 1-39 0,2-1 3 16,-3-1 0 0,2 2-17-16,-1-3 34 0,-1 2-17 15,2 0 6-15,-2-2 18 16,-1 2-22-16,2 0-2 15,-3 0 0-15,-1 1 7 16,-1 1 10-16,-1 1-17 16,2-2 14-16,-2 2 17 15,0 0-42-15,0 0 11 16,0 0 0-16,0 0-44 16,-2 7 26-16,-7 3-139 15,-3-5-147-15</inkml:trace>
  <inkml:trace contextRef="#ctx0" brushRef="#br1" timeOffset="4.53411E6">12942 12447 314 0,'0'0'20'0,"0"0"29"16,0 0 48-16,0 0-56 15,0 0 51-15,0 0-19 16,-16-14-47-16,14 14 78 16,2 0-66-16,0 0-26 15,0 0-5-15,0 1 27 16,0 9-34-16,0 1 34 16,3 1-27-16,11-2 49 15,5-3-40-15,5-2-2 16,4-3 18-16,3-2-12 15,2 0-20-15,2 0 0 16,-4-4 21-16,-3-5-22 16,-3-1 1-16,-9 2 0 0,-3 3-7 15,-9 0 12-15,-2 5-5 16,-1 0 0-16,-1 0-32 16,0 0-98-16,0 5-43 15,0 4-247-15</inkml:trace>
  <inkml:trace contextRef="#ctx0" brushRef="#br1" timeOffset="4.53642E6">19415 13009 301 0,'0'0'31'0,"0"0"32"15,0 0-4-15,0 0-14 0,0 0 113 16,-85 17-66 0,84-17-58-16,-1 0 74 0,2 0-72 15,0 0 0 1,0 3-31-16,0-3 29 0,5 2-34 16,20-2 0-16,19 0 5 15,17 0-14-15,18-5 13 16,15-7-4-16,10 0 0 15,8 0 7-15,-2 5-24 16,-11-4-148-16,-23-7-292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0T14:35:25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15794 1658 597 0,'0'0'164'15,"0"0"-127"-15,0 0 3 16,0 0 25-16,0 0 36 0,0 0-51 15,0 0-33-15,0 0 18 16,0-6-24-16,0 6 23 16,0 0-21-16,0 0 10 15,0 0-19-15,0 0-4 16,0 0-7-16,0 4-1 16,0 5 16-16,0 3 2 15,0 4 10-15,0 0-10 16,0 1 14-16,0-2-24 15,2 4 6-15,-1-2 3 16,1 0-2-16,0 2-7 16,-2-2 0-16,2 1 19 15,-1-2-19-15,1 1 0 16,-2 0 1-16,1-5-5 16,1 1 13-16,1-2-9 0,0-3 0 15,-2 1 14-15,2-1-17 16,-1-1 3-16,-1-3 0 15,2 2-10-15,-1-1 19 16,-1 2-9-16,-1-2 0 16,2 2 12-16,0-4-18 15,0 0 6-15,0-2-14 16,-2-1-1-16,0 0-85 16,1 0-37-16,-1-10-128 15</inkml:trace>
  <inkml:trace contextRef="#ctx0" brushRef="#br0" timeOffset="745.6497">16082 1683 474 0,'0'0'132'0,"0"0"-93"16,0 0 61-16,0 0-1 16,0 0-54-16,0 0-1 15,0-3-26-15,0 3-10 16,0 0-8-16,0 0 20 0,0 3-18 15,0 4 49-15,0 2-33 16,0 1 41-16,-3 0-28 16,1 2-9-16,-1 3 20 15,1 2-40-15,0 0 13 16,-1 2-9-16,2-2 3 16,-1 2 10-16,-1-2-19 15,3 0 0-15,-3 2 0 16,1-4 8-16,-1-1-8 15,2 0 0-15,1-3 9 16,0 1-11-16,0-2 2 16,0-1 0-16,0-1-4 15,0-1 13-15,0 0-9 0,0 0 0 16,0-2 5 0,0 0-6-16,0 0 1 0,0-3 0 15,0 1-10-15,0-3 14 16,0 1-4-16,0-1 0 15,0 0 9-15,0 0-11 16,0 0 2-16,1 0 0 16,-1 0-5-16,3 0 17 15,0 0-12-15,0 0 0 16,1 0-34-16,0 0-14 16,-4-4-126-16,0-1-73 15</inkml:trace>
  <inkml:trace contextRef="#ctx0" brushRef="#br0" timeOffset="1787.3771">15614 1906 160 0,'0'0'351'0,"0"0"-344"15,0 0-6-15,0 0 69 16,0 0-9-16,0 0 0 15,26 31 11-15,-17-22-62 16,0 1 36-16,2 0 1 16,-2 0-37-16,4 6 35 15,-2 1-27-15,0 3 4 16,1 2 5-16,0-3-27 16,2 0 21-16,1-2-20 15,1-2 8-15,-1-3 0 16,3 0-6-16,-1-2-3 15,2-5 4-15,1-2 9 16,3 0 0-16,-2-3-13 0,1 0 2 16,-1 0 0-16,-1 0 8 15,-3 0-10-15,-2 0 10 16,2 0 5-16,0-2-3 16,5-10-12-16,0 0 4 15,0-2 13-15,-4-3-13 16,1 0 1-16,2 1-4 15,-1-1 13-15,2 1-22 16,-1 0 8-16,-1 1 0 16,0 3-3-16,-2-1 3 15,-3-1 0-15,0 4-2 16,-5-2 19-16,1 3-22 16,-1 0 5-16,-4 3 0 15,-1 1-18-15,-2 1 10 0,-2 2-47 16,-1-2-48-16,0 0-131 15,0-1-427-15</inkml:trace>
  <inkml:trace contextRef="#ctx0" brushRef="#br0" timeOffset="3519.9334">18892 1777 498 0,'0'0'238'15,"0"0"-180"-15,0 0-34 16,0 0 60-16,0 0-12 16,0 0-34-16,2 0-30 15,2 0 5-15,-1 0-13 16,1 3 40-16,1 8-38 0,-1 3 67 15,1 2-35 1,-2 3 3-16,0 2 5 0,-3-1-35 16,0 2 11-16,0 0-18 15,0-5 18-15,0 0-18 16,3-3 0-16,-2-4 0 16,1-6-5-16,2-4-7 15,5 0-54-15,6-14-94 16,-1-13-296-16</inkml:trace>
  <inkml:trace contextRef="#ctx0" brushRef="#br0" timeOffset="3827.4254">19189 1739 596 0,'0'0'209'0,"0"0"-195"16,0 0 1-16,0 0-10 16,0 0 87-16,0 0-33 15,0 46 2-15,0-28-23 16,0 0 9-16,0 2-6 16,0 1-28-16,-2 1 16 15,-2 0-17-15,1 0-11 16,0 0 11-16,1 1-12 15,-1-3 0-15,2 1-3 0,1-6-18 16,-3-2 21-16,3-7-126 16,-1-3-91-16,-4-3-212 15</inkml:trace>
  <inkml:trace contextRef="#ctx0" brushRef="#br0" timeOffset="4315.1342">18801 1903 448 0,'0'0'256'0,"0"0"-182"0,0 0 16 16,0 0-19-16,0 0-33 16,0 0-3-16,0 11-26 15,3 6 67-15,7 5-25 16,1 1-36-16,1 3 47 16,0 1-50-16,3 1-8 15,1 2 10-15,2-1-2 16,0-2-12-16,0-4 0 0,0-4 16 15,-1-5-15-15,3-3-1 16,-2-6 3-16,3-5 1 16,2 0 8-16,3-5-12 15,2-12 0-15,2-6 16 16,-3-1-19-16,-3-1 3 16,-3-1 0-16,-3 1-12 15,1 1 14-15,-4 3-2 16,1 1 0-16,-1 2-33 15,2 2-29-15,-1-1-42 16,0 2-103-16,1 1-144 16</inkml:trace>
  <inkml:trace contextRef="#ctx0" brushRef="#br0" timeOffset="5743.6938">21928 1944 610 0,'0'0'182'0,"0"0"-143"16,0 0-34-16,0 0 43 16,0 0-25-16,0 0 23 15,0 15 36-15,0-3-53 16,1 5 13-16,5 1 9 0,-3 2-51 15,1 2 35 1,1 0-29-16,1 0-2 0,-2-3 6 16,3-1-1-16,-1-1-9 15,1-1 0-15,-1-6-12 16,1-5-22-16,2-5-195 16,1-5-123-16</inkml:trace>
  <inkml:trace contextRef="#ctx0" brushRef="#br0" timeOffset="6018.3176">22179 1956 252 0,'0'0'548'0,"0"0"-509"0,0 0-35 16,0 0 34-16,0 0 60 15,0 0-44-15,-1 67-15 16,1-47 7-16,-2 0-46 16,0-2 20-16,0 2-11 15,-2-3 1-15,1 0-2 16,-2-3-8-16,-3-1-53 16,-2-5-91-16,0-6-256 15</inkml:trace>
  <inkml:trace contextRef="#ctx0" brushRef="#br0" timeOffset="6448.3469">21817 2046 280 0,'0'0'341'0,"0"0"-260"15,0 0 4-15,0 0-43 0,0 0 8 16,0 0-8-16,-3 16 1 16,3 0 20-16,0 4-23 15,3 0-34-15,4 2 47 16,1 2-45-16,2-1 2 15,1 0-3-15,-2-1 9 16,4-3-13-16,-1-2-3 16,0-7 5-16,4 2-5 15,0-6 2-15,4-5-2 16,3-1 13-16,2 0 2 16,2-9-14-16,2-8-1 15,1-3 7-15,0-1-22 16,-4-2 6-16,-2 3 7 15,-2 2-3-15,-5 1-55 16,-3 5 51-16,-2 3-59 0,-3 1-53 16,-3 3-122-16</inkml:trace>
  <inkml:trace contextRef="#ctx0" brushRef="#br0" timeOffset="7864.3386">26032 1908 192 0,'0'0'423'0,"0"0"-353"15,0 0-34-15,0 0 80 16,0 0-23-16,0 0 22 16,8-10-43-16,-8 10-57 15,0 0 2-15,0 0-2 16,1 11-15-16,1 7 40 16,-1-1-31-16,1 5 32 15,-2 0-32-15,0 4 0 0,0-3 17 16,0 3-10-16,0-5-13 15,0-4-3-15,0-5 17 16,0-4-20-16,1-3 3 16,5-3-10-16,3-2-7 15,3 0-115-15,2-9-86 16,2-8-427-16</inkml:trace>
  <inkml:trace contextRef="#ctx0" brushRef="#br0" timeOffset="8127.3468">26274 1956 383 0,'0'0'489'0,"0"0"-471"15,0 0-10-15,0 0-3 16,0 0 35-16,0 0 65 15,4 39-78-15,-4-20 18 16,2 3-21-16,-2 2-12 16,0 0 7-16,0 1-11 15,0-5 3-15,0 2-11 0,0-6 13 16,-2-2-16 0,2-4 3-16,-1-7-110 0,-2-3-132 15</inkml:trace>
  <inkml:trace contextRef="#ctx0" brushRef="#br0" timeOffset="8583.3973">25958 2022 667 0,'0'0'166'0,"0"0"-162"0,0 0-4 16,0 0 65-16,0 0 15 15,0 0-17-15,0 31-1 16,0-16-41-16,7 2 25 15,2 2-33-15,1 0-9 16,1 3 17-16,4-1-16 0,-2 1 5 16,4-3-10-1,-1-4 12-15,2-2-7 0,0-4-5 16,-2-6 0 0,5-1 8-16,3-2 5 15,2 0-12-15,3-8-1 0,3-9 6 16,-1-8 2-16,-1-2-7 15,0-2-1-15,1-2 0 16,-1-3-13-16,4 2-13 16,0 0-97-16,0 2-126 15,-1-1-285-15</inkml:trace>
  <inkml:trace contextRef="#ctx0" brushRef="#br0" timeOffset="16798.2824">29748 2076 662 0,'0'0'69'16,"0"0"14"-16,0 0-3 15,0 0-20-15,0 0-4 16,0 0-56-16,0 0-3 0,0 0 0 15,0 4 3 1,0 8 0-16,0 0 0 0,1 2 0 16,-1 0 23-16,0 2-13 15,0-2-3-15,0 1 5 16,0-3-1-16,0 1 12 16,0 0-23-16,2-3 5 15,-1 0-7-15,2-1 6 16,0-1-4-16,0-1 0 15,1-2-57-15,-1-1-64 16,2-4-157-16</inkml:trace>
  <inkml:trace contextRef="#ctx0" brushRef="#br0" timeOffset="17318.217">29958 2118 287 0,'0'0'231'16,"0"0"-162"-16,0 0 8 16,0 0 52-16,0 0-86 15,0 0 38-15,5-16-41 16,-5 16-29-16,0 0 39 15,0 0-50-15,0 0 14 16,0 0-14-16,0 0-7 16,1 9 7-16,1 6 16 15,1 1-12-15,-2 1 51 16,1 3-36-16,-2-1 0 0,0 1-8 16,1 0 5-1,-1-1-7-15,0 1-9 0,0-1 1 16,0-2-11-16,0-3 11 15,0-3-2-15,0-3-53 16,0-5-96-16,0-3 20 16,0 0-182-16</inkml:trace>
  <inkml:trace contextRef="#ctx0" brushRef="#br0" timeOffset="17888.1706">29719 2191 16 0,'0'0'529'0,"0"0"-508"16,0 0 12-16,0 0 32 16,0 0 44-16,0 0-25 15,0 31-36-15,0-19-16 16,0-2 0-16,0 2-26 16,0 3 36-16,8-3-28 0,1 3 0 15,-2 3 19-15,2 0-27 16,2-1 16-16,1 1-15 15,-2 0 3-15,2-1-5 16,-2 2-5-16,1-3 0 16,1-3 2-16,-2-4 6 15,2-3-8-15,0-6 0 16,2 0 14-16,0 0-6 16,1 0-8-16,5-8 0 15,0-1 0-15,0-4 5 16,2-1-5-16,1-3 0 15,-2-2 13-15,1-2-14 0,0-1 1 16,2-1 0 0,-1 3-19-16,1 4 18 0,-2 2-16 15,-1 0 15-15,-3 4-27 16,-2 1 26-16,-1 1-30 16,-2 0-26-16,-1 1-2 15,-1 2-58-15,-1-1-179 16</inkml:trace>
  <inkml:trace contextRef="#ctx0" brushRef="#br0" timeOffset="64184.786">14439 4180 360 0,'0'0'471'16,"0"0"-363"-16,0 0-64 16,0 0 58-16,0 0-17 15,0 0-70-15,0 0 86 16,0 0-98-16,0 0 23 15,0 0-26-15,-28-23 13 16,12 41-23-16,-5 7 10 16,-5 7 0-16,0 3-18 0,-1 3 31 15,0 2-13 1,2 3 0-16,7 0 14 0,3 4-18 16,9 1 4-16,3 5 0 15,3 8-19-15,0 4 27 16,20 7-8-16,12-1 0 15,14 0-75-15,20-1-10 16,14 0-139-16,13-5-231 16</inkml:trace>
  <inkml:trace contextRef="#ctx0" brushRef="#br0" timeOffset="65653.8679">27536 4171 714 0,'0'0'160'0,"0"0"-129"16,0 0-31-16,0 0 0 16,0 0 33-16,0 0 20 15,77 36 26-15,-46-14-6 16,5 4-67-16,0 7 50 15,0 9-39-15,-2 5-15 16,-1 8 49-16,-4 11-51 16,-9 9 37-16,-9 7-17 15,-11 1 5-15,0 0-19 16,-17-5-6-16,-16 1 0 0,-13-6-9 16,-9-3 11-16,-9-9-4 15,-8-11-48-15,-11-8-142 16,-8-17-50-16,-5-14-564 15</inkml:trace>
  <inkml:trace contextRef="#ctx0" brushRef="#br0" timeOffset="81330.3893">29484 2215 480 0,'0'0'60'0,"0"0"7"15,0 0 70-15,0 0-43 16,0 0 6-16,0 0 6 15,0 0-99-15,0 0 67 16,0-5-36-16,0 5-30 16,0 0 11-16,0 0-17 15,0 0-2-15,0 0 0 16,0 8-6-16,10 6 6 16,4 5 0-16,0-1 10 15,3 1-8-15,1 0 5 0,0 1-7 16,3 1 0-1,1-2 21-15,-1 3-18 0,3 0-3 16,-2 0 0 0,0-2-17-16,-4-1 29 0,0-3-12 15,-3-6 0-15,-2-3 12 16,0-4-15-16,-6-3 3 16,2 0 0-16,-3 0 14 15,1 0-7-15,1-2 23 16,5-9-5-16,2-3-6 15,5 0-4-15,0-3-15 16,1 0 6-16,5 0-30 16,1 4-14-16,1 2-111 15,0-1-151-15</inkml:trace>
  <inkml:trace contextRef="#ctx0" brushRef="#br0" timeOffset="92788.3297">11291 3988 366 0,'0'0'102'0,"0"0"12"16,0 0-30-16,0 0 34 15,0 0-12-15,0 0-42 16,0 0 7-16,15-54-2 15,-11 50-31-15,-4 0 26 16,0 4-3-16,0 0-51 0,0 0 51 16,0 0-45-16,0-1-6 15,-7 0-1-15,-5-2 2 16,-4 2-11-16,-1-1 0 16,-1 2 16-16,3 0-27 15,-1 0 11-15,5 0 0 16,2 0-11-16,-4 0 10 15,1 8 1-15,-1 4 0 16,1 0 1-16,-3 0-16 16,3 1 15-16,0 0 0 15,2 0-16-15,2 0 16 16,-1 1 0-16,7 0 0 16,-1-1 9-16,-4 6-22 15,1 0 13-15,0 2 0 0,-1 2-14 16,1-2 26-16,0 3-12 15,0-1 0-15,4 1 9 16,-1 2-18-16,0-2 9 16,2-1 0-16,-1 0-5 15,1 4 11-15,-1-2-6 16,-2 3 0-16,-2 1 8 16,-1 0-16-16,1 0 8 15,-2 0 0-15,-2 3-6 16,1-1 14-16,-3 1-8 15,-3 1 0-15,7 3 6 16,-2-3-14-16,0 3 8 16,-1 1 0-16,2-3-7 0,-4 5 19 15,1-1-12-15,-3 2 0 16,0 4 3-16,-1-1-12 16,-1 6 13-16,4-2-4 15,1-1 0-15,0-1 8 16,0-2-11-16,6-2 3 15,-2-2 0-15,0-3-11 16,0 3 11-16,-1 0 0 16,-1-1-1-16,1 1 20 15,-2 5-24-15,-2-1 5 16,1 0 0-16,-3 1-11 16,2-2 12-16,2 6-1 15,-1 0 0-15,3 5 16 0,2-1-24 16,-5 2 8-1,3-2 0-15,1 2-18 0,1 1 22 16,-2 1-4-16,0 4 0 16,-3 0 13-16,0-1-16 15,0 1 3-15,-1-4 0 16,1-1-7-16,4 1 7 16,-3-1 0-16,2 3-2 15,-5-5 16-15,4 1-14 16,1-1 0-16,0 6 2 15,-1 2-26-15,2 3 30 16,0-2-6-16,1-2 0 0,0 2 23 16,1 1-35-1,1 0 12-15,-1 0 0 0,3 2-10 16,0-5 12-16,-1 4-2 16,4-3 0-16,0 0 7 15,0 1-17-15,0 0 10 16,0 1 0-16,7 0-25 15,4 7 22-15,2 2 3 16,-1 3 0-16,3-1-6 16,-3-2-12-16,-2-2 18 15,-2 0 0-15,2 2-21 16,-4-2 24-16,-3-1-3 16,0-4 0-16,-3 2 11 15,0-1-18-15,0 0 7 16,-3 0 0-16,-6 3-17 0,-3 2 20 15,0-1-3-15,-1 5 0 16,-2-3 16-16,3-4-21 16,-1-1 5-16,2-1 0 15,1-1-18-15,2-2 24 16,5-2-6-16,3-3 0 16,0-3 18-16,0 3-22 15,0-4 4-15,0 2 0 16,5 1-16-16,1-2 21 15,4 3-5-15,-2 3 0 16,1 4 15-16,1 2-21 16,-4 2 6-16,3-1 0 0,-3-1-10 15,1 0 14 1,1 2-4-16,-1 1 0 0,1-2 13 16,-1-1-16-16,2-1 3 15,-1 0 0-15,-1 1-12 16,2-1 16-16,-2 2-4 15,1 1 0-15,1 5 9 16,1 2-11-16,-1 2 2 16,0-2 0-16,0-2-14 15,-1 2 19-15,-2 3-5 16,1-1 0-16,-1-1 13 16,-2 0-17-16,-1 1 4 15,-3-1 0-15,2-1-13 16,-1 3 18-16,1 0-5 15,1 4 0-15,2-1 8 0,-4 1-8 16,-1-6 0-16,0 0 1 16,0-1-18-16,0 1 25 15,0 1-8-15,-6-2 0 16,-3 0 14-16,-3-1-20 16,3-2 6-16,6-3 0 15,3 2-15-15,0 3 23 16,0 0-8-16,2-1 0 15,1 0 23-15,-3-4-30 16,0-2 7-16,0 2 0 16,0-1-16-16,-6 0 25 15,-5-2-9-15,-1-6 0 0,3-1 14 16,3-2-27-16,3-4 13 16,-2-1 0-16,0-1-6 15,-4-1 13-15,1 0-7 16,-2 1 0-16,0 3 9 15,-1 2-12-15,-2-1 3 16,1-4 0-16,-1 0-17 16,-1-3 27-16,3 1-10 15,-2 1 0-15,0 3 15 16,-4-1-23-16,1 1 8 16,0-2 0-16,0 0-8 15,-1 2 17-15,3-4-9 0,-4 3 0 16,5-1 12-16,0-2-13 15,2 2 1-15,1-2 0 16,1 1-11-16,1 4 18 16,2 0-7-16,-1 3 0 15,1-2 16-15,3 1-24 16,-5-3 8-16,2-5 0 16,-1 2-13-16,3-2 23 15,-1 0-10-15,4-2 0 16,-1-1 9-16,1-5-11 15,1 0 2-15,0-2 0 16,0-2-15-16,0-1 23 16,4-2-8-16,1 2 0 0,-1-2 11 15,0 0-17 1,-2 4 6-16,-1-1 0 0,-1 0-13 16,0 2 26-16,0 1-13 15,0-1 0-15,0 4 11 16,0-1-13-16,0-2 2 15,0 1 0-15,0-4-4 16,0-3 10-16,0-1-6 16,2 0 0-16,2-5 16 15,1 0-23-15,-1-1 7 16,1 0 0-16,2 2-12 16,1 0 21-16,1-1-9 0,0 2 0 15,1-4 10 1,1 1-8-16,-1-1-2 0,0 2 0 15,1 0-7-15,-2-3 16 16,4 2-9-16,-1-1 0 16,3-2 10-16,-1-1-13 15,2 1 3-15,-3 2 0 16,5-1-11-16,-3 3 22 16,3-1-11-16,3-1 0 15,0-4 14-15,1 1-20 16,2-3 6-16,0-1 0 15,-2 1-7-15,5-2 17 16,-3 1-10-16,4-2 0 16,-4 2 12-16,4 0-12 15,1-2 0-15,-5 0 0 0,3 0-11 16,-4-3 20-16,0 2-9 16,-5-2 0-16,1 0 5 15,-1 1-9-15,-6-5 4 16,-3 0 0-16,3-4-11 15,-5-3 16-15,2 2-5 16,0 0 0-16,0-2 11 16,3 4-15-16,3-6 4 15,0 2 0-15,4 3-9 16,2-2 16-16,6 2-7 16,0-2 0-16,4 2 9 15,-1 1-28-15,-2 3 19 0,-1-4-75 16,-3 1 8-16,-2-5-163 15,-8-2-202-15</inkml:trace>
  <inkml:trace contextRef="#ctx0" brushRef="#br0" timeOffset="98104.4639">15500 3618 406 0,'0'0'140'0,"0"0"-27"16,0 0-58-16,0 0 0 15,0 0-30-15,0 0-23 16,0 0 59-16,0 0-36 16,108 0-21-16,-58 0 38 15,14 0-22-15,7 0 16 0,10 0-35 16,12 3 19-16,9 0-5 15,12 2-15-15,6 4 0 16,5-1 1-16,0 1 10 16,5-2-11-16,4-1 0 15,2 0 9-15,9 0-7 16,1-1-2-16,1 1 0 16,2-1-13-16,-1 0 20 15,-4 1-7-15,0-3 0 16,1 0 10-16,-4 1-11 15,3-4 1-15,0 1 0 16,-2 2-8-16,0 1 11 0,-3 3-3 16,-8 2 0-1,3 0 9-15,-1 4-15 0,-2-2 6 16,6-1 0-16,2 0-9 16,-2-2 22-16,6 3-15 15,2 1 2-15,-5 1 0 16,2 1-6-16,2 0 8 15,0 0-2-15,10-2 0 16,5-1 8-16,1 0-11 16,2 0 3-16,-1 1 0 15,-3 1-5-15,2-1 5 16,0-2 0-16,7-1-1 16,1-3 14-16,2-1-20 15,2 1 7-15,-8-1 0 16,0 1-5-16,0-2 6 0,-1 0-1 15,5-1 0-15,-2-2 14 16,-1 3-17-16,-4-4 3 16,-7 3 0-16,-3-3-13 15,-5 2 17-15,-4-2-4 16,1 0 0-16,-3 0 12 16,-1 0-21-16,-1 0 9 15,-6 0 0-15,-4 0-7 16,-3 0 10-16,-7 0-3 15,0 0 0-15,-5 0 13 16,1-2-15-16,-5-3 2 16,2 2 0-16,-2-3-20 0,-3 2 25 15,-6 0-5-15,-5 1 0 16,-5 0 20-16,-8 2-22 16,-3 0 2-16,-4-2 0 15,-7 3-18-15,-11 0 28 16,-6-2-10-16,-12 2 0 15,-9 0 17-15,-8 0-24 16,-12 0 7-16,-6 0 0 16,-4 0-23-16,0 0 2 15,0 0 20-15,-10 0-27 16,-2 0-133-16,-2-4-157 16</inkml:trace>
  <inkml:trace contextRef="#ctx0" brushRef="#br0" timeOffset="117484.7118">15776 18590 248 0,'0'0'56'0,"0"0"3"16,0 0-32-16,0 0 68 16,0 0-24-16,0 0-32 15,0 0 15-15,0 0-1 16,-7-74 25-16,5 65-10 16,1 4-54-16,1 1 48 15,0 3-34-15,0-2-2 16,0 1 29-16,0 2-48 15,-3 0-3-15,-2 12-4 16,-5 15 12-16,-4 7 16 16,4 7-10-16,1-2 0 15,6 3 10-15,3-7-19 0,0-2 1 16,4-8-6 0,13-8 19-16,8-9-14 0,2-8-9 15,4 0 0-15,1-17-3 16,-4-11 16-16,-4-5-13 15,-6-3 0-15,-6 0-5 16,-8 4-5-16,-4 1-59 16,0 8-22-16,-15 7 55 15,-3 8-14-15,-4 5 46 16,3 3 3-16,2 0-14 16,2 14 10-16,6-1 5 15,3 0 0-15,6 2-12 16,0 0 15-16,0-4-3 15,6-1 0-15,7 2 19 16,1-2-25-16,4 0 6 0,-1-3 0 16,2-3-7-16,0 1 15 15,5-5-8-15,0 0 0 16,1 0 15-16,0-8-16 16,2-8 1-16,-1-1 0 15,-1-5-10-15,-2 2 19 16,-4 2-9-16,-6 3 0 15,-3 7 12-15,-6 4-18 16,-4 4 6-16,0 0-6 16,0 12-3-16,-11 13 18 15,-4 3 3-15,2 6 25 16,4-5-35-16,8 0 53 0,1-7-54 16,0-3 0-16,12-5 18 15,4-6 0-15,5-4-15 16,3-4 4-16,3 0 4 15,-2-16 1-15,-1 3-13 16,-6-8 0-16,-2 4-9 16,-4 2 16-16,-3 4-7 15,-5 4 0-15,-1 4 13 16,-3 3-31-16,0 0 18 16,0 0-10-16,0 7-7 15,0 5 17-15,0 0 0 16,0 1 0-16,0 0 13 15,11-3-11-15,5-3-2 16,2-7 0-16,5 0 3 16,-3-4 5-16,2-16-8 0,-3-6 0 15,-2-3-59-15,-1-5 15 16,-7 5-12-16,-2 5 45 16,-4 7-8-16,-3 9 28 15,0 8-9-15,0 0 14 16,0 8 3-16,0 13-2 15,0 2 12-15,3 3-11 16,9-4 19-16,6-2-34 16,2-4 17-16,3-7-18 15,5-6 15-15,5-3-35 0,2-4-3 16,3-24-310-16</inkml:trace>
  <inkml:trace contextRef="#ctx0" brushRef="#br0" timeOffset="119436.8939">18734 18751 353 0,'0'0'55'0,"0"0"15"16,0 0 18-16,0 0 25 16,0 0-5-16,0 0-87 0,0 0 35 15,0 0-17-15,0 0 15 16,4-3 55-16,10-7-82 16,-1-4 14-16,3-5-22 15,-2-2-7-15,1-1-3 16,-5-5-9-16,-2 0 0 15,-4 1-4-15,-4 4 4 16,0 4 0-16,0 5-3 16,0 7 21-16,0 5-32 15,0 1 14-15,0 0-15 16,-1 15-2-16,-2 10 26 16,1 10-9-16,1 0 0 15,1-1 19-15,0 1-18 0,0-5-1 16,0-3 0-1,0-5 15-15,0-5-9 0,0-6-6 16,0-5 0 0,3-6 18-16,6 0-9 0,1-16-9 15,4-10 11-15,0-5-24 16,2 0 18-16,-3 9-10 16,-3 8 5-16,-2 7-12 15,-1 7-2-15,-1 0 14 16,2 0 0-16,2 14-20 15,3 3 26-15,1-3-6 16,2 1 0-16,1-4 15 16,4-5-24-16,-1-2 9 15,2-4 0-15,0 0-11 0,-3 0 11 16,-2-7-11 0,-7 1-36-16,-6 2-17 0,-4 0 56 15,0 4-11-15,-3 0 2 16,-13 0-4-16,-2 14 28 15,0 0-7-15,6 0 4 16,4 2 10-16,6-4 17 16,2-2-31-16,0-1 0 15,12-6 18-15,6-3-7 16,6 0-7-16,-1 0-4 16,3-12 23-16,-7-8-33 15,-2 1 10-15,-10-1-116 16,-5-1 11-16,-2 9-135 0,0 2 113 15,-11 9 109 1,1 1 16-16,2 0 2 0,2 8 10 16,6 2 5-16,0 2 33 15,0-5-37-15,0 3 16 16,8-6 1-16,5-4-27 16,2 0 55-16,6 0-35 15,1-7-19-15,-1-9 3 16,3-4 7-16,-3-7-12 15,-1-3 0-15,-3-7 15 16,-3-2-2-16,-1-3 7 16,-5 6 0-16,-1 5 33 15,-1 12-38-15,-5 12 55 16,1 7 17-16,-2 17-84 0,0 19 29 16,0 10 6-16,0 6 21 15,0-5-2-15,6-5-46 16,9-5-7-16,4-10-4 15,5-7 19-15,0-15-30 16,-1-5 11-16,-4-15-302 16</inkml:trace>
  <inkml:trace contextRef="#ctx0" brushRef="#br0" timeOffset="119562.3543">19486 18570 682 0,'0'0'21'0,"0"0"-21"16,0 0-18-16,46 82-133 16</inkml:trace>
  <inkml:trace contextRef="#ctx0" brushRef="#br0" timeOffset="122368.3878">21544 18623 618 0,'0'0'76'0,"0"0"21"16,0 0-60-16,0 0 93 15,0 0-26-15,0 0-26 16,10-37-74-16,-10 59 24 15,0 10-19-15,0 2 39 16,0-1-43-16,-3 1 32 16,2-7-37-16,1-8 1 0,0-4 4 15,0-9 8 1,1-6-13-16,12 0 0 0,6-21 20 16,3-11-45-16,-4-5 15 15,1 2-59-15,-3 7 36 16,-5 8-35-16,-3 17 57 15,-4 3 8-15,-4 5-26 16,2 17 22-16,1 3 7 16,4 1 0-16,4-2-9 15,2-5 20-15,6-3-11 16,4-8 0-16,0-5 12 16,5-3-9-16,0 0-3 15,-1-10-12-15,-6 0 11 16,-11 1-106-16,-5 2 49 15,-5 4 55-15,0 3-22 0,-5 0 15 16,-7 0 9-16,-3 3 1 16,5 5 31-16,2 0-25 15,4 0 12-15,4-3-18 16,0-1 17-16,0-3 4 16,12-1-19-16,4 0-2 15,1-1 0-15,-1-8 7 16,-6-1-14-16,-7-4-11 15,-3 2-42-15,0 1 33 16,-10 0-107-16,-5 5 16 16,2 3 91-16,2 0 12 15,4 3 15-15,5 0 0 16,2 6 15-16,0 5-5 16,0-4-9-16,10 2 4 0,4-5 29 15,5-1-27-15,1-3 21 16,2 0-20-16,-1-7 2 15,-1-9-4-15,0-4-6 16,0-3 0-16,-7-7-1 16,0 0 14-16,-4-3-13 15,-1 6 0-15,-3 6 6 16,-1 9 40-16,-2 7-20 16,-2 5 25-16,0 0-22 15,0 2-12-15,0 15-17 16,2 6 4-16,0-2 2 15,2 4 23-15,1-4-28 16,1-1 13-16,0-6 5 0,1-4-1 16,1-5-9-16,1-5-9 15,0 0 7-15,-1-5-4 16,0-6-1-16,-2 0-2 16,-1 1 0-16,-4 10 0 15,-1 0-21-15,0 7 16 16,0 13 5-16,0-1-17 15,0 2 24-15,7-5-7 16,4-3 31-16,2-12-26 16,8-1 60-16,6-5-31 15,4-20-22-15,4-10-1 16,-1-9-11-16,-1-7-49 0,-3-1-185 16</inkml:trace>
  <inkml:trace contextRef="#ctx0" brushRef="#br0" timeOffset="124776.0048">25813 18527 404 0,'0'0'134'15,"0"0"-17"-15,0 0-46 16,0 0 43-16,0 0-74 16,0 0 57-16,73-57-69 15,-37 51-18-15,1-2 26 16,1 6-29-16,-6 2-7 16,-5 0 0-16,-8 0-13 15,-8 6 2-15,-5 1-145 16,-6-1-69-16,0-2-56 15</inkml:trace>
  <inkml:trace contextRef="#ctx0" brushRef="#br0" timeOffset="124962.711">25987 18477 531 0,'0'0'101'0,"0"0"-67"0,0 0 38 16,0 0 21-16,0 0 9 15,0 0-22-15,14 85-56 16,-5-55 46-16,-2 1-62 15,-1 1 20-15,-1-6-28 16,-4 0 22-16,3-6-27 16,1-6 5-16,-2-4-70 15,2-10-168-15,1-10-417 0</inkml:trace>
  <inkml:trace contextRef="#ctx0" brushRef="#br0" timeOffset="125789.0275">26105 18635 787 0,'0'0'23'16,"0"0"6"-16,0 0-28 16,0 0 33-16,0 0 24 15,0 0-57-15,6 58 19 16,7-50-14-16,3-8 9 16,3 0 1-16,1 0-16 15,0-7 0-15,-2-6-9 16,-4-5 18-16,-1 0-9 0,-3-1 0 15,1-1 13 1,-2 1-22-16,-2 2 9 0,-1 3 0 16,0 1-13-16,-1 1 24 15,-2 3-11-15,1-1 0 16,-3 4 10-16,1 1-16 16,-2 3 6-16,0 2 0 15,0 0-11-15,0 0 3 16,0 5 8-16,0 5 0 15,0 2 12-15,0 1-18 16,0 1 8-16,0 5-2 16,0-1 31-16,0 0-22 0,0 3 9 15,0-1 21 1,6-3-36-16,2-2 49 0,2-2-41 16,2-5-7-16,0-3 18 15,4-5-7-15,-2 0-13 16,2-5-2-16,-1-10 20 15,0-3-22-15,-3-3 2 16,0 1 0-16,-5 4-10 16,-1 1 19-16,-1 4-9 15,-1 2 0-15,-2 4 13 16,-1 0-20-16,1 3 7 16,-1 2 0-16,6 0-10 15,3 0 12-15,2 0-2 16,2 0 0-16,-2 0 10 15,2 0-17-15,-5 5 7 0,-3 2 0 16,0 2-15-16,-2 2 17 16,-1 0-2-16,-2 4 0 15,2-5 6-15,-1 0-10 16,1-1 4-16,2-4 0 16,1 0-7-16,5-5 20 15,4 0-13-15,5 0 0 16,-1-10 10-16,1-5-13 15,-4 1 3-15,-4 3 0 16,-5-4-11-16,1 4 16 16,-4 1-5-16,-1 3 0 15,-1 3 3-15,-1 4-13 0,-1 0 10 16,2 0 0 0,1 14-20-16,3 4 24 0,1 3-4 15,5-2 0-15,3 1 16 16,7-1-38-16,7-10-114 15,8-9-391-15</inkml:trace>
  <inkml:trace contextRef="#ctx0" brushRef="#br0" timeOffset="127017.6526">28620 18103 481 0,'0'0'132'0,"0"0"-61"0,0 0 17 16,0 0 2-16,0 0-2 16,0 0-24-16,9-33-61 15,-1 33 35-15,2 0-15 16,0 3-20-16,3 8 58 16,0 5-57-16,-1-6 7 15,1 6-6-15,-1-2 18 16,-1 0-22-16,-3 1-1 15,-2 1 3-15,-6 5-19 16,0-1 28-16,0 5-12 16,-7 1 0-16,-8-2 21 15,1-1-12-15,-2 0-9 16,4-1 7-16,-1 1 0 0,2 0 5 16,4-2-12-1,2-1 0-15,4 1 23 0,1-4-19 16,0 3-4-16,0-3 1 15,0 0 0-15,3 2 13 16,4 0-14-16,1-3 0 16,0 0 16-16,0-2-9 15,1-1-7-15,-1-6 0 16,0 0-5-16,1-4 20 16,-2-3-15-16,2 0 0 15,-2 0-6-15,-3-7-43 16,1-8-294-16</inkml:trace>
  <inkml:trace contextRef="#ctx0" brushRef="#br0" timeOffset="127428.5883">28780 18823 620 0,'0'0'43'0,"0"0"10"15,0 0 43-15,0 0-15 16,0 0-5-16,0 0-62 15,0 35 35-15,0-30-9 16,1-5-36-16,2 0 34 16,3 0-18-16,1-7-9 15,-2-13-2-15,-2-2-7 16,-1 1-2-16,-2 5 0 16,0 4-3-16,0 7-10 15,-2 5 10-15,-6 0 0 16,-2 3-14-16,4 11 22 0,3-1-10 15,3-5-131 1,0-4-572-16</inkml:trace>
  <inkml:trace contextRef="#ctx0" brushRef="#br0" timeOffset="131899.9105">29918 18159 855 0,'0'0'111'16,"0"0"-72"-16,0 0 65 15,0 0-15-15,0 0-54 16,0 0-34-16,0 0 17 16,0 0-18-16,-43-3 1 15,26 3 17-15,-5 6-17 16,-2 2 25-16,-1 2 6 16,-4 2-16-16,3-2 18 0,-2 4-28 15,1-3 1-15,2-2 11 16,4 0-9-16,5-2-9 15,1 1 0-15,3-3 15 16,0 2-21-16,5-2 6 16,2 0 0-16,2-1-10 15,2 1 6-15,1 1 4 16,0-1 0-16,0 1-50 16,0 1-18-16,0 0-24 15,0-1-99-15,10-1-62 16,8-3-148-16</inkml:trace>
  <inkml:trace contextRef="#ctx0" brushRef="#br0" timeOffset="132224.1486">29878 18372 447 0,'0'0'68'0,"0"0"-30"16,0 0 83-16,0 0-54 15,0 0-30-15,0 0 18 16,-87 48-26-16,71-38 28 16,-4 0-7-16,2 3-7 15,-4 1 21-15,0-1-20 0,-2 1-14 16,3-2-3-1,1-1-22-15,3-2 12 0,8-4-17 16,3 0 6-16,4-5-12 16,1 0 0-16,1 0-72 15,0-7-111-15</inkml:trace>
  <inkml:trace contextRef="#ctx0" brushRef="#br0" timeOffset="132664.5621">29622 18023 768 0,'0'0'38'15,"0"0"-33"-15,0 0 53 16,0 0 21-16,0 0-64 16,0 0 11-16,-70 38-2 15,51-18-9-15,1 2 13 16,2 4-19-16,-5 4 51 16,4 3-13-16,-2 1-38 0,3 0 20 15,4 3-23 1,2-2-1-16,5 2 5 0,5-1-10 15,0-1 0 1,0-5-1-16,5-1 14 0,8-1-14 16,-1-4 1-16,2-2 0 15,2-5 3-15,0-1-3 16,6-7 0-16,3-1 0 16,5-2 11-16,3-3-10 15,-3-2-1-15,-3 1-4 16,-2-2 1-16,-4 2-199 15,-3 1-94-15</inkml:trace>
  <inkml:trace contextRef="#ctx0" brushRef="#br0" timeOffset="171738.5999">11258 18315 242 0,'0'0'227'0,"0"0"-116"16,0 0 11-16,0 0 5 0,0 0 31 15,0 0-71 1,0 0-22-16,0 0 27 0,-24-30-65 16,24 27 8-16,0 3 14 15,0 0-29-15,0 0-1 16,0 0-19-16,16 0 0 16,4 3-16-16,7 6 20 15,3-4-4-15,3-3 0 16,4-2 15-16,3 0-15 15,2 0 0-15,-3-10 5 16,-2 4-23-16,-3-5 25 16,-3 5-16-16,-7 0 0 15,-4 4-93-15,-7-1-6 16,-4 1-61-16,-6 2-28 16,-3-4-114-16</inkml:trace>
  <inkml:trace contextRef="#ctx0" brushRef="#br0" timeOffset="172053.1142">11258 18372 520 0,'0'0'160'0,"0"0"-124"0,0 0 100 15,0 0-38-15,0 0-42 16,0 0-15-16,14 0-34 16,9-7-7-16,9 3 0 15,4 0 12-15,7-1-12 16,0-2 0-16,3 3 2 15,-1-2-15-15,-6-2-148 16,-8-4-374-16</inkml:trace>
  <inkml:trace contextRef="#ctx0" brushRef="#br0" timeOffset="180250.6905">31900 5518 672 0,'0'0'211'0,"0"0"-137"0,0 0 62 16,0 0-14-16,0 0-89 15,0 0 28-15,0 0-41 16,0 0 2-16,-69-31 8 15,49 31-30-15,-1 13 0 16,3 7-10-16,3 5 21 16,4 6-11-16,4 3 0 15,4 2 9-15,3-3-21 16,0-3 12-16,7-6 0 16,7-8 0-16,4-8 28 15,0-8-28-15,6 0 0 16,1-4 2-16,-1-14-5 15,-2-7 4-15,-1-2-1 16,-5 0 0-16,-2-2 10 16,-2 5-10-16,-6 7 0 0,-3 5 4 15,-2 9-29-15,1 2 26 16,-2 1-1-16,0 0 0 16,0 0-8-16,0 0-1 15,0 9 9-15,0 7 0 16,0 1-16-16,0 3 18 15,0 2-2-15,0 1 0 16,0 2 19-16,0-3-25 16,0 1 6-16,0-2 0 15,0 0-16-15,1 1 18 16,4-3-4-16,4-2-13 0,2-5-138 16,2-11-38-16,3-1-288 15</inkml:trace>
  <inkml:trace contextRef="#ctx0" brushRef="#br0" timeOffset="181150.6844">32363 5636 658 0,'0'0'215'0,"0"0"-146"0,0 0-25 15,0 0 21-15,0 0-51 16,0 0 10-16,-16 20 5 16,6 1 7-16,4-1-32 15,2 0 50-15,2-1-33 16,2-3-21-16,0-3 0 15,0-7 31-15,5-2-31 16,7-4 0-16,7 0 1 16,5-3 13-16,1-14 2 15,-1 0-16-15,-1-5 0 0,-4 2 18 16,-7 4-22 0,-2 7 4-16,-4 4 0 0,-4 5-15 15,-1 0 16-15,-1 0-1 16,0 0 0-16,0 12-14 15,0 6 8-15,0 3 6 16,0 0 0-16,0 1-13 16,-1 0 26-16,-4 0-13 15,-2-1 0-15,-1 3 17 16,1-1-23-16,-2-4 6 16,0-2 0-16,2-5-17 15,0-8 23-15,4-3-6 16,2-1 0-16,1-8-28 15,0-11-49-15,4-1-27 0,13 1 31 16,2 5 53 0,2 5-27-16,-1 3 47 0,-3 4 0 15,0 2 15-15,-4 0-3 16,-1 0 20-16,0 0-24 16,-1 10 42-16,2-3-50 15,-3 0 22-15,3-6 10 16,-2 0-29-16,0-1 48 15,1 0-24-15,0-9-10 16,1-6 27-16,2-2-35 16,-3 0-2-16,1-2-7 15,-4 4 16-15,-3 3-18 0,-1 5 2 16,-4 5 0 0,-1 2-16-16,2 0 23 0,-2 0-7 15,0 0 0 1,0 11-18-16,0 4 16 0,-2 0 2 15,-2-1 0-15,-1-1-11 16,4-3 22-16,1-1-11 16,0-4 0-16,0-2-27 15,10-3 14-15,11 0-84 16,1 0-63-16,0 0 44 16,-3 0 22-16,-7 2 17 15,-5 12 24-15,-6 5-16 16,-1 4-96-16</inkml:trace>
  <inkml:trace contextRef="#ctx0" brushRef="#br0" timeOffset="186422.0704">31908 6621 548 0,'0'0'142'15,"0"0"-80"-15,0 0 24 16,0 0 70-16,0 0-88 16,0 0 14-16,0 0-27 15,6-17-46-15,-2 14 47 16,0 0-18-16,-2 2 9 15,-1 1 25-15,-1 0-59 16,0 0 3-16,0 0-16 0,-13 0-5 16,-14 5 0-1,-7 10 5-15,-2 2 0 0,5-2-4 16,10 1 12 0,7-2-8-16,10 0 0 0,2 0 11 15,2-3-19-15,0 0 8 16,15 0 0-16,9-2-13 15,5 1 25-15,0 0-12 16,0 0 0-16,-10-1 17 16,-2 2-31-16,-11 2 14 15,-6-1 0-15,0 3-28 16,-3 2 23-16,-13-1 5 16,-1 0 0-16,-1-4 16 15,4-1-24-15,7-3 8 16,2-5-14-16,5-3 12 15,2 0-166-15,19-6-68 16,12-18-506-16</inkml:trace>
  <inkml:trace contextRef="#ctx0" brushRef="#br0" timeOffset="186887.5408">32146 6922 741 0,'0'0'139'0,"0"0"-130"0,0 0 23 15,0 0 48-15,0 0 74 16,0 0-43-16,11-15-96 16,5-4 24-16,1-8-37 15,0-2-2-15,1-9 4 16,-1 1 16-16,0 0-20 15,2 4 0-15,-2 6 7 16,-2 8-18-16,-1 9 15 16,-7 3-4-16,-1 4 0 15,-3 3 20-15,-1 0-26 16,2 0 6-16,0 11-2 16,1 7-26-16,1 3 28 15,-3 7 0-15,0 0-4 16,0-1 22-16,0-1-20 15,1-4 2-15,1-6 0 16,-1-5-13-16,-1-5 17 16,3-6-4-16,3 0 13 0,9-3 15 15,3-19 17-15,4-8-45 16,1-4 7-16,-1 1-33 16,-3 7-5-16,-4 10-66 15,-6 8-81-15,-7 7-193 16</inkml:trace>
  <inkml:trace contextRef="#ctx0" brushRef="#br0" timeOffset="187232.1496">32628 6899 59 0,'0'0'657'16,"0"0"-612"-16,0 0 14 16,0 0 5-16,0 0 56 15,0 0-65-15,-25 57-42 16,25-46 71-16,0 3-78 16,0-4 18-16,4-5-4 15,9-1 3-15,6-4-7 16,1 0-16-16,1-6 3 0,0-9-10 15,-2-5 7 1,-5-3 0-16,-5-4 0 0,-8 3-24 16,-1 4 22-16,0 4 2 15,-13 11-23-15,-7 5 18 16,-10 0-154-16,-12 2-97 16</inkml:trace>
  <inkml:trace contextRef="#ctx0" brushRef="#br0" timeOffset="215298.1785">14510 12862 503 0,'0'0'52'0,"0"0"-4"15,0 0 85-15,0 0-63 0,0 0 36 16,0 0-22-16,0 0-18 16,0 0 21-16,-27-10-43 15,25 8 19-15,1 2-1 16,1 0-61-16,0 0 35 16,-2 0-36-16,2 0 6 15,0 0-15-15,0 0 12 16,0 0-3-16,6 0 0 15,12 0 17-15,2 2-20 16,2-2 3-16,-1 2 0 16,-2-2-12-16,2 0 19 15,-3 0-7-15,-3 0 0 16,-5 0 10-16,-4 0-15 16,-3 0 5-16,-3-4 0 15,0 1-10-15,0-2 5 0,-16 1 2 16,-2 1 1-1,-3 1-1-15,0-1-6 0,3 3 9 16,1 0 0-16,4 0-10 16,6 0 12-16,1 0-2 15,3 0 0-15,2 0 14 16,1 0-29-16,0 0 15 16,0 0 0-16,0 0-21 15,0 0 27-15,3 0-6 16,10 3 0-16,2-1-9 15,4 0-1-15,2-2-169 16,0 0-206-16</inkml:trace>
  <inkml:trace contextRef="#ctx0" brushRef="#br0" timeOffset="217790.222">14371 14780 57 0,'0'0'553'0,"0"0"-430"16,0 0-37-16,0 0 12 16,0 0-19-16,0 0 7 15,-6-7-81-15,6 7 8 16,0 0 5-16,13 0-9 15,2 0 39-15,3 0-32 16,0 0-15-16,5 0 35 16,-3 0-28-16,0 0-8 15,-1 0 0-15,-4 0 21 16,-3 0-27-16,-4 0 6 16,-4 0 0-16,-1 0-14 0,-3 0 19 15,2 0-10-15,-2 0-11 16,0 0-139-16,0 0-17 15,-8-7-404-15</inkml:trace>
  <inkml:trace contextRef="#ctx0" brushRef="#br0" timeOffset="218920.2636">12608 14567 769 0,'0'0'82'0,"0"0"-37"16,0 0-32-16,0 0 24 15,0 0-17-15,0 0-16 16,79-27-1-16,-61 27 13 15,-5 5-16-15,-1 9 2 16,-3 3 12-16,-6 3 2 16,-3 2-10-16,0-3-1 0,-12 2 41 15,-7-3-45-15,-7-1 22 16,1-3-23-16,3-6 15 16,5-4-17-16,4-4 2 15,1 0-3-15,7-2-21 16,5-8-100-16,0-2 67 15,2 1 6-15,15 2 17 16,-1 4 32-16,-1 3 2 16,0 2 0-16,-3 0 9 15,-1 0-9-15,0 4 70 16,1 8-17-16,0 0-30 16,-3 0 33-16,1 3-45 0,5-4-5 15,-1-1 10-15,3-3-8 16,3-1-16-16,-2-6-11 15,1 0-423-15</inkml:trace>
  <inkml:trace contextRef="#ctx0" brushRef="#br0" timeOffset="220754.4061">13111 14734 756 0,'0'0'47'15,"0"0"-32"-15,0 0 44 16,0 0 43-16,0 0-53 15,-39 98 50-15,22-66-87 16,1 3 31-16,-2-4 3 16,2-2-43-16,2-6 30 15,4-7-33-15,3-6 7 16,2-4-5-16,2-5 3 0,3-1-10 16,0 0-3-16,0-11-321 15</inkml:trace>
  <inkml:trace contextRef="#ctx0" brushRef="#br0" timeOffset="221299.2894">13294 14883 627 0,'0'0'118'0,"0"0"-83"16,0 0 29-16,0 0 64 16,0 0-85-16,0 0 2 15,-55-3-41-15,47 17 7 16,-1 3 61-16,1 0-62 15,5 0 20-15,3-1-19 16,0-4 8-16,0-2-15 16,10-6-4-16,3-4 0 15,4 0 4-15,1 0 3 0,-4-11-7 16,0-4 3-16,-2-5 16 16,-5-2-38-1,-2 3 19-15,-4 1-1 0,-1 3-23 16,0 9 27-16,0 0-3 15,0 6 0-15,0 0 13 16,0 0-24-16,0 9 11 16,0 7 0-16,0 1 9 15,0 2 5-15,0-2-14 16,0 3 22-16,0 0-10 16,0-2 11-16,0 0-23 15,0 0 0-15,0-3-2 16,0 1 6-16,0-4-4 15,-4 0 0-15,-6-7-130 16,-1-5-344-16</inkml:trace>
  <inkml:trace contextRef="#ctx0" brushRef="#br0" timeOffset="228122.8278">13964 11944 544 0,'0'0'120'0,"0"0"-91"16,0 0 39-16,0 0-2 16,0 0-2-16,0 0 26 15,0 0-76-15,9 0 23 16,-9 0 9-16,0 0-43 15,0 0 22-15,0 0-25 16,0 0 0-16,1 0-13 16,2 0 18-16,1 0-5 15,1 0 0-15,-2 0-5 0,0 0-2 16,0 6-107-16,-3-4-75 16,0-2-190-16</inkml:trace>
  <inkml:trace contextRef="#ctx0" brushRef="#br0" timeOffset="230605.6572">12539 13564 495 0,'0'0'112'0,"0"0"-70"15,0 0 71-15,0 0-15 16,0 0-45-16,0 0 24 15,3-36-73-15,5 33 28 16,5 3-6-16,-2 0-12 0,2 0-6 16,-1 0-8-16,0 0 0 15,-2 3-10-15,-1 8 11 16,-6 1-1-16,0 2 0 16,-3 0 6-16,0 0-15 15,0 2 9-15,-7-7 0 16,1-1-8-16,1-1 19 15,2-6-11-15,3 0 0 16,0 1 10-16,0-2-12 16,0 1 2-16,0 2 0 15,9-1-1-15,-1 1 14 16,-2 4-13-16,-2-2 0 0,2 2 4 16,-4 3-18-1,-2 2 14-15,0 2 0 0,0 1-6 16,-5-1 8-16,-5-3-2 15,1-2 0-15,-2-2 9 16,1-3-17-16,1-3 8 16,3-1 0-16,0 0-6 15,0 0 6-15,5 0-4 16,1-7-170-16,0-8-361 16</inkml:trace>
  <inkml:trace contextRef="#ctx0" brushRef="#br0" timeOffset="231055.6251">12899 13564 428 0,'0'0'107'0,"0"0"-42"0,0 0 77 15,0 0-79-15,0 0-11 16,0 0-52-16,4-3 8 15,-4 7 26-15,0 9-27 16,0 1 27-16,0 3-8 16,-4 5-13-16,-4 4 3 15,-3 4-16-15,1 1 11 16,1-1 7-16,-1-4-17 16,3-7-1-16,1-2 0 15,3-2 18-15,1-7-19 16,2-2 1-16,0-6 0 15,0 0-23-15,0 0-11 16,0 0-111-16,5-14-294 0</inkml:trace>
  <inkml:trace contextRef="#ctx0" brushRef="#br0" timeOffset="232487.4562">13233 13716 185 0,'0'0'355'0,"0"0"-236"15,0 0-68-15,0 0 70 16,0 0-69-16,0 0 37 15,0-49-55-15,0 45-3 0,0 3 47 16,0-1-53-16,-5 2 2 16,-2 0-25-16,-6 7 27 15,-1 3-31-15,1 4 2 16,-1-1 0-16,3 1 6 16,1 1 2-16,3-4-8 15,1 0 0-15,3-1 24 16,3-1-28-16,0-1 4 15,0-1 0-15,0 0-6 16,3-3 17-16,7 1-11 16,3 2 0-16,1-2 19 15,-2 0-25-15,0 2 6 16,-6 0 0-16,2-2-14 16,-7 4 18-16,-1 2-4 0,0-1 0 15,0 4 9-15,-1-2-15 16,-10 0 6-16,-2 0 0 15,-2-4-10-15,-3-1 16 16,3-2-6-16,-1 0 0 16,0-5 16-16,3 0-18 15,1 0 2-15,2 0-23 16,-1-2-14-16,2-6-193 16,3-4-182-16</inkml:trace>
  <inkml:trace contextRef="#ctx0" brushRef="#br0" timeOffset="269281.6345">11416 17607 476 0,'0'0'6'0,"0"0"6"15,0 0 12-15,-98-37 30 16,75 37 31-16,4 0-64 15,1 0-4-15,3 0 15 16,2 8-26-16,-2 4 26 16,3 4-14-16,-2 1 9 15,-2 5 10-15,2 1-23 16,0 5 17-16,0 5-13 0,-1 2-7 16,3 3 38-16,1 1-37 15,5 2 1-15,6-2 23 16,0 0-36-16,7 2 21 15,17-2 2-15,6-6-20 16,7-2 36-16,9-6-24 16,8 0-3-16,7-6 9 15,5-2-20-15,7-1 16 16,0-10-17-16,2-2 6 16,0-4 0-16,-3 0-4 15,1-6-2-15,0-8 0 16,-7-2 1-16,-6-5-1 15,-7-1 0-15,-6-5 12 0,-9-2-13 16,-5-5 1-16,-10-3 0 16,-6-3-10-16,-9-1 10 15,-8 0 0-15,0 2-2 16,0 1 11-16,-14 4-7 16,-6 1-2-16,-7 4 0 15,-6 2-6-15,-9 4 10 16,-4-5-4-16,-8 6 0 15,-7-1 6-15,-6 1-6 16,0-4 0-16,-5 2 1 16,1 2-17-16,0 10 21 15,6 9-5-15,2 3 0 16,5 3 4-16,7 14-12 0,8 9 8 16,9 7 0-1,11 4-9-15,13 4 2 0,10 3 5 16,0-4-95-16,4-4-208 15</inkml:trace>
  <inkml:trace contextRef="#ctx0" brushRef="#br0" timeOffset="289916.9738">13942 6515 688 0,'0'0'137'15,"0"0"-66"-15,0 0 26 16,0 0-64-16,0 0 71 16,0 0-21-16,0 0-66 15,-17-31 6-15,17 31-23 16,0 2 0-16,0 10-29 16,1 5 37-16,7-1-8 15,0 0 0-15,2 0 26 16,-3-4-31-16,2 0 5 15,0-4 0-15,3-6-1 16,0-2 21-16,9 0-20 0,3-13 33 16,2-10-15-16,3-6 7 15,-8 2-25-15,1 1 0 16,-7 6-9-16,-3 10 11 16,-6 6-2-16,-3 4 0 15,3 0-57-15,0 0-19 16,3 11-58-16,1 2-83 15,-2-4-155-15</inkml:trace>
  <inkml:trace contextRef="#ctx0" brushRef="#br0" timeOffset="291717.9558">13825 10631 886 0,'0'0'81'0,"0"0"37"15,0 0-106-15,0 0 29 16,0 0-18-16,0 0-9 16,7 8-13-16,4 15 17 15,0 4-18-15,0-1 22 16,-2 0 2-16,0-5 13 16,0-5-15-16,-3-8-11 15,2-1 15-15,1-7-8 16,4 0-18-16,9-14 56 15,5-11-40-15,7-5 11 16,1 0-27-16,-4 7 0 16,2 6-29-16,-3 3-59 0,-5 8-22 15,-5 3-129-15,-4 1-367 16</inkml:trace>
  <inkml:trace contextRef="#ctx0" brushRef="#br0" timeOffset="294107.1621">14198 15775 812 0,'0'0'209'0,"0"0"-107"0,0 0-30 16,0 0 35 0,0 0-68-16,0 0 32 0,0-17-71 15,0 17 0-15,0 11-10 16,0 10 15-16,0 5-5 16,1 3 0-16,2-4 10 15,-1-1-21-15,1-5 11 16,1-5 0-16,1-5-7 15,7-5 24-15,1-4-17 16,13-4 0-16,6-18 18 16,10-5-33-16,6-2 15 15,2 4-34-15,-2 2-79 16,-2 1-154-16,-10 6-142 16</inkml:trace>
  <inkml:trace contextRef="#ctx0" brushRef="#br0" timeOffset="295900.1961">14056 16753 390 0,'0'0'292'0,"0"0"-171"16,0 0-90-16,0 0 121 16,0 0-40-16,0 0-25 15,12-15-60-15,-9 15-20 16,-3 0 26-16,1 0-33 16,2 0 0-16,-1 14-19 15,3 8 24-15,-1 2-5 16,-1 1 0-16,0 4 26 15,2-7-21-15,0-1-5 16,1-4 0-16,2-5 4 16,-2-6 6-16,-1-3-10 15,6-3 0-15,3-2 20 0,8-16-12 16,6-4-8-16,4-3 0 16,1 0-18-16,-1 2-61 15,1 1-82-15,-3 5-67 16</inkml:trace>
  <inkml:trace contextRef="#ctx0" brushRef="#br0" timeOffset="341310.8063">17758 6532 827 0,'0'0'110'0,"0"0"-20"16,0 0 13-16,0 0-1 15,0 0-65-15,0 0 4 16,0 0-41-16,-31 4 34 16,31 7-32-16,8 2-2 15,8-3 5-15,0-2 17 16,5-5-10-16,3-3-12 15,-3 0 0-15,-2 0 29 16,-2-13-33-16,-11-2 4 16,-5-6 0-16,-1 4-11 15,-6 2 19-15,-12 3-8 16,-4 8 0-16,2 4 10 16,0 0-24-16,0 5 14 0,5 11 0 15,8 5-10 1,5 2 15-16,2 2-5 0,8 2 0 15,16-7-282-15,4-3-535 16</inkml:trace>
  <inkml:trace contextRef="#ctx0" brushRef="#br0" timeOffset="342422.1308">17890 10492 740 0,'0'0'218'0,"0"0"-128"16,0 0-21-16,0 0 70 15,0 0-75-15,0 0-49 16,0 0-11-16,-12 5 29 16,3 15-31-16,-2 5 26 15,7-4-19-15,2 1 34 16,2-1-43-16,0-4 0 15,3-5 1-15,12-4 21 16,0-8-22-16,3 0 0 0,0-4 14 16,0-11-9-16,-9-3-5 15,-5-1 0 1,-4 4-8-16,0 4 18 0,-7 5-10 16,-11 4 0-16,-5 2 4 15,1 0-15-15,6 12 11 16,1 5 0-16,6-2-14 15,6-1 22-15,3-1-8 16,0-5 0-16,4-3 11 16,13-5-13-16,4 0 2 15,2-9 0-15,0-10-4 16,-8-5 0-16,-8 2 4 16,-7 4 0-16,0 2-7 0,-9 9-13 15,-14 7 20-15,-4 0 0 16,-5 21-17-16,0 16-18 15,3 6-114-15,7-1-236 16</inkml:trace>
  <inkml:trace contextRef="#ctx0" brushRef="#br0" timeOffset="343765.7646">17758 15583 486 0,'0'0'221'0,"0"0"-179"16,0 0 45-16,0 0 62 15,0 0-41-15,0 0-3 16,8-10-94-16,-8 10 39 16,0 0-18-16,0 1-20 15,0 11 21-15,-5 1 10 16,2 4-22-16,0 0-2 16,3-1 3-16,0-3-19 15,0-4-3-15,2-2 9 16,8-7-5-16,7 0-4 0,-1 0 0 15,2-9-1-15,-3-1 17 16,-5 3-17-16,-4 3 1 16,-3 2 0-16,-3 2-9 15,0 0 9-15,-4 0 0 16,-12 0-23-16,4 3 39 16,2 0-16-16,6-1 0 15,4-2 1-15,0 0-11 16,3 0 17-16,15-12-7 15,6-7 0-15,-3-3-26 0,-5 0 16 16,-6 2-6 0,-8 6-1-16,-2 6-4 0,0 7 21 15,-22 1-3-15,-5 7-7 16,-3 15 7-16,5 6 3 16,7 2 0-16,9 3-205 15,9-1-198-15</inkml:trace>
  <inkml:trace contextRef="#ctx0" brushRef="#br0" timeOffset="344656.1706">18031 16638 746 0,'0'0'89'0,"0"0"60"0,0 0-72 16,0 0 25-16,0 0-28 16,-86 2-67-16,68 17 56 15,2 5-11-15,8 2-39 16,3-2 56-16,5 0-68 16,0-7 18-16,16 0 4 15,3-7-1-15,2-6-10 16,1-4-12-16,0 0 0 15,-1-14-6-15,-4-6 13 16,-8-6-7-16,-8-3 0 16,-1 5 22-16,-3 2-38 15,-12 6 16-15,-4 7 0 16,-1 8-25-16,0 1 32 16,-1 0-7-16,4 5 0 15,6 9 21-15,5 3-48 16,4 2 16-16,2 3-150 15,0-5-173-15</inkml:trace>
  <inkml:trace contextRef="#ctx0" brushRef="#br0" timeOffset="350766.5028">28745 6636 188 0,'0'0'57'0,"0"0"-8"16,0 0-41-16,0 0 35 15,0 0-12-15,0 0-30 16,0 0 9-16,-1-2-8 16,-1 2 0-16,2 0 49 15,-1-2-10-15,1 2 28 16,-2-1 3-16,-1-1-66 15,2 1 85-15,-1-1-73 16,-2 2-15-16,1 0 50 0,3 0-42 16,-3 0 2-16,2 0 15 15,-1 0-24-15,1 0 38 16,-1 0-20-16,2 0-2 16,0 0 38-16,0 0-55 15,0 0 16-15,0 0-16 16,0 0 19-16,0 0-20 15,6 0 1-15,9 6-1 16,0-3 10-16,3 0 3 16,-2-1-15-16,-1-1 0 15,-3 1 21-15,-2-2-25 16,-4 0 4-16,-1 0 0 0,-5 0-15 16,0 0 24-16,0 0-9 15,0 0 0-15,0 0 20 16,-2 0-16-16,-12 0-4 15,-5 0 0-15,-3 0-20 16,-2 0 28-16,-1 0-8 16,1 0 0-16,0 0 16 15,3 0-23-15,5 0 7 16,3 0 0-16,5 0-7 16,3 0 17-16,4 0-10 15,1 0 0-15,0 0 8 16,0 0-6-16,0 0-2 15,8 0 2-15,7 0 34 16,4 0-28-16,3 0 3 16,-1 0-7-16,-1 0 13 0,-3 0-7 15,0 0-10-15,-2 0 0 16,-6 0-17-16,-2 0 26 16,-4 0-9-16,-1 0 0 15,-2 0 15-15,0 0-19 16,0 0 4-16,-6 0 0 15,-11 0-13-15,-5 0 21 16,-2 0-8-16,-1 0 0 16,4 0 15-16,1 0-18 15,7 0 3-15,4 0 0 16,5 0-21-16,4 0 23 16,0 0-2-16,0 0 0 0,7 2 12 15,14-1-14-15,3 1 2 16,2-2 0-16,3 0-4 15,-1 0 19-15,0 0-15 16,-3 0 0-16,-3 0 14 16,-4 0-20-16,-6 0 6 15,-8 0 0-15,-1-2-16 16,-1-1-9-16,-2 1-29 16,0 1-56-16,0-1-47 15,0 0 38-15,-5 2-55 16,-4 0-127-16</inkml:trace>
  <inkml:trace contextRef="#ctx0" brushRef="#br0" timeOffset="357726.9123">17788 6545 337 0,'0'0'7'0,"0"0"-7"15,0 0 53-15,0 0 64 16,0 0 70-16,0 0-37 16,0 0-80-16,3-16 12 15,-3 7 0-15,0-3 8 16,0-1-17-16,0-1-73 15,12-5 48-15,8-1-48 16,6 0 4-16,13-6-12 16,13 0 11-16,11 0-3 15,16 3 0-15,9-1 26 16,6 5-29-16,7 0 3 0,8 1 0 16,6-1-23-16,12 2 23 15,7 3 0-15,2 1-3 16,10 1 27-16,9-2-27 15,9 2 3-15,14-4 0 16,7 3-17-16,1 1 17 16,1 2 0-16,-8 3 0 15,0 2 14-15,-4 4-17 16,-3 1 3-16,1 0 0 16,-6 0-27-16,-1 1 27 15,-8 4 0-15,0 3-7 16,0-2 28-16,-3 1-31 15,3-1 10-15,2-2 0 16,-5 4-26-16,0-1 28 16,-5 3-2-16,-6 1 0 0,2 2 22 15,-5 1-31-15,0-4 9 16,4 0 0-16,-1-2-19 16,1 0 25-16,3 0-6 15,-3-1 0-15,-2 0 15 16,0 0-15-16,0 1 0 15,3-2 4-15,-3 5-31 16,-2-3 35-16,-1 3-8 16,0 0 0-16,-6 0 15 15,5 1-16-15,-2-4 1 16,2 1 0-16,3-1-21 16,1-2 25-16,2 2-4 0,1 0 0 15,-3 0 21 1,-3 2-27-16,-4 2 6 0,-2 1 0 15,-4 1-12-15,0-1 12 16,-1 0 0-16,-2-1-3 16,0-1 24-16,-2 3-26 15,-5-4 5-15,-9 3 0 16,-3 0-18-16,-5-1 26 16,-9 0-8-16,-6 2 0 15,-10-1 10-15,-14 1-13 16,-8 0 3-16,-8 2 0 15,-9-1-19-15,-6 2 24 16,-10-3-5-16,-5 0 0 0,-6-1 17 16,-6-4-22-16,0 0 5 15,0-4 0-15,-3 0-18 16,1 0 20-16,1-3-2 16,0 2 0-16,2-1 22 15,0 0-22-15,1-3 14 16,1 0-11-16,-2 0 32 15,5 0-23-15,-3 0 3 16,-1 0-8-16,-4 0 26 16,0 0-36-16,-4 0 3 15,0 0-12-15,0 0-4 16,-10-5-159-16,-17-9-449 0</inkml:trace>
  <inkml:trace contextRef="#ctx0" brushRef="#br0" timeOffset="359415.615">17779 10602 803 0,'0'0'52'0,"0"0"-45"15,0 0-7-15,0 0 34 16,100-83-27-16,-67 69 47 15,6 1-34-15,7-1-19 0,9 3 73 16,11 1-62-16,7 0 23 16,9 0 11-16,9 3-15 15,7-5-25-15,16-1 5 16,11-1-7-16,15 0 19 16,9-2-7-16,11 1-16 15,9 2 7-15,8 1 23 16,10 1-40-16,6-2 10 15,1 4 0-15,5 2-12 16,-4 4 15-16,2-1-3 16,-2 2 0-16,5 1 18 15,-6 0-19-15,-3-1 1 0,-7 2 0 16,-2 0-19 0,-8 0 25-16,-1 0-6 0,1 0 0 15,-5 0 17-15,1 0-20 16,-4 3 3-16,-1 6 0 15,1 1-18-15,-3-1 24 16,2 2-6-16,-2-3 0 16,0 0 17-16,0 1-23 15,-1-2 6-15,1-1 0 16,0 1-15-16,-3 2 21 16,2 3-6-16,-5 1 0 15,-2 3 13-15,-1 1-20 16,-8 5 7-16,0-2 0 15,-4-1-10-15,-2 0 12 16,1-4-2-16,-5-1 0 0,-3-3 14 16,0 2-21-16,-6 0 7 15,-8-1 0-15,-3 2-10 16,-5 1 10-16,-3-3 0 16,-3 2-1-16,-4-4 24 15,-2 2-35-15,-7-1 12 16,1 0 0-16,-5 0-13 15,-5 0 14-15,-5-2-1 16,-1-1 0-16,-2 2 18 16,-2-1-21-16,-6 0 3 15,-1-3 0-15,-3 3-17 16,1 1 25-16,-2-1-8 0,-2 4 0 16,-3-1 19-1,-5 2-30-15,-4 0 11 0,2-1 0 16,1-1-16-16,-2-1 18 15,2 0-2-15,-2-2 0 16,-3 1 23-16,0-1-31 16,-7-3 8-16,-6 2 0 15,-9-2-19-15,-9-1 25 16,-5-2-6-16,-7-1 0 16,-1-2 23-16,-2 0-29 15,0 0 6-15,0 0 0 16,0 0-28-16,-2-7-30 15,-12-7-236-15,-6-6-528 16</inkml:trace>
  <inkml:trace contextRef="#ctx0" brushRef="#br0" timeOffset="361374.9356">17782 15698 655 0,'0'0'112'15,"0"0"-35"-15,0 0-33 16,0 0 63-16,0 0-50 16,0 0-6-16,25-68-3 15,-2 53-43-15,7-1 52 16,7 0-55-16,6 0-2 15,6 1 20-15,5 0-5 16,12 1-15-16,4 2 0 0,6 2 14 16,9 0-16-1,6 3 2-15,5 1 0 0,6 3-22 16,6 1 32-16,5 2-10 16,5 0 0-16,4 0 14 15,5 0-14-15,9 0 0 16,1 0 0-16,9 2-20 15,6 0 22-15,-1 1-2 16,6 1 0-16,-2 3 15 16,-3 0-18-16,-1-1 3 15,-4 1 0-15,-1-3-13 16,0-1 13-16,-1-1 0 0,5 0-1 16,2-2 21-16,-3 0-28 15,0 0 8-15,0 0 0 16,-6-6-10-16,1-2 15 15,-1 0-5-15,-5-2 0 16,0 3 13-16,-1-1-16 16,-6-2 3-16,-4 3 0 15,-2-3-14-15,-4 3 14 16,-2-1 0-16,-1 1-1 16,-5-2-4-16,1 3-8 15,-5-3 12-15,0 1-10 16,-3 1-14-16,-7 0 17 15,-2 1 8-15,-4 1 0 16,-1 2 21-16,-1 3-27 16,-1-3 6-16,-1 2 0 0,-1 1-21 15,-1-1 28-15,1 1-7 16,2-2 0-16,-1 0 16 16,1-1-41-16,-1-1 25 15,-6-1-14-15,-2 2-15 16,-8 1 26-16,0 0 3 15,3 1 0-15,-4 0 18 16,4-1-21-16,-6 1 3 16,0-3 0-16,5 0-22 15,-2 2 29-15,4-1-7 16,0 1 0-16,-2-1 16 16,0 1-17-16,3 1 1 0,-2 1 0 15,0 0-22 1,-5 0 29-16,2 0-7 0,1 0 0 15,3 0 21-15,1 0-24 16,1 1 3-16,-2 5 0 16,4 2-22-16,-1-1 27 15,3 3-5-15,-3-2 0 16,0 1 17-16,-2-1-20 16,-4 1 3-16,-5 0 0 15,-6 1-17-15,-7 0 22 16,-8-2-5-16,-8-1 0 15,-10 0 16-15,-10-3-19 16,-5-3 3-16,-6-1 0 0,-5 0-12 16,-1 0 17-16,-3 0-5 15,0 0 0-15,0 0 23 16,0 0-34-16,-6 0 11 16,-18 0-88-16,-10-2-165 15</inkml:trace>
  <inkml:trace contextRef="#ctx0" brushRef="#br0" timeOffset="363150.6169">18067 16736 548 0,'0'0'100'0,"0"0"-68"15,0 0 81-15,0 0 19 16,0 0-65-16,0 0 77 15,-7-43-108-15,7 32 17 16,0-1-17-16,4-2-24 16,14-1 15-16,6 1-27 15,6-1 5-15,7-2-16 16,6 3 21-16,6-2-10 0,5 3 0 16,6 1 14-1,4-1-23-15,8 1 9 0,5 0 0 16,10 0-15-16,4-2 15 15,0 2-2-15,0 3-3 16,-2 1-42-16,-2-1 36 16,-7 3-4-16,-2-2 14 15,-2 2-22-15,-1-2-3 16,0-1 26-16,0-3-1 16,4-1-5-16,3 2-3 15,2 0 9-15,5 1 0 16,4 0-12-16,2 2 15 15,2 1-3-15,1 2 0 16,-1 1 18-16,4 0-21 16,1 0 3-16,3 1 0 0,2 1-15 15,1-1 19-15,3 2-4 16,4 1 0-16,4 0 11 16,4 0-14-16,1-3 3 15,1 0 0-15,3 1-14 16,2-3 25-16,4 1-11 15,5-3 0-15,6 0 10 16,2 0-14-16,4 1 4 16,1 0 0-16,-1 2-6 15,1 1 13-15,-3 3-7 16,-4 0 0-16,-2 0 14 16,-4 0-20-16,-5 0 6 0,-1 0 0 15,-7 9-12-15,-5-1 14 16,-3-2-2-16,-2 3 0 15,-4-4 19-15,2 0-24 16,-1-3 5-16,2 0 0 16,0-2-12-16,4 3 17 15,2-1-5-15,-3 1 0 16,-2 1 22-16,2 1-27 16,0 0 5-16,-1 1 0 15,3-4-11-15,-1 2 15 16,1 1-4-16,1-2 0 15,1 2 16-15,-3 1-20 16,-1 2 4-16,-5 0 0 0,-3 1-15 16,-5 2 24-16,-6 0-9 15,-5 0 0-15,-6 0 12 16,-5 3-17-16,-1-4 5 16,-1 3 0-16,-4-2-9 15,-4 1 13-15,-3 0-4 16,-9 0 0-16,-7-1 13 15,-6 0-19-15,-9-2 6 16,-8 2 0-16,-6-2-15 16,-4-2 19-16,-7-2-4 15,-3-1 0-15,-2-3 23 16,1-1-23-16,1 0 0 0,1 0 2 16,0 0 21-1,3 0-10-15,0 0-13 0,-2 0 0 16,1 0 22-16,-2 5-25 15,0-1 3-15,-2 0 0 16,4 2-20-16,-4-1 24 16,0-2-4-16,-2-1 0 15,-2-1 23-15,-1-1-23 16,-4 0 0-16,-1 0 3 16,0 0-31-16,-1 0 21 15,-23 0-95-15,-11 0-136 16,-13-4-539-16</inkml:trace>
  <inkml:trace contextRef="#ctx0" brushRef="#br0" timeOffset="408226.7345">14723 17790 439 0,'0'0'508'0,"0"0"-434"16,0 0-41-16,0 0 42 16,0 0-64-16,0 0 2 15,0 0-13-15,0 0-194 16,0 0-66-16</inkml:trace>
  <inkml:trace contextRef="#ctx0" brushRef="#br0" timeOffset="420823.9079">14166 319 345 0,'0'0'417'0,"0"0"-288"0,0 0-99 16,0 0 79-16,0 0 14 15,0 0-56-15,0 0 23 16,0 0-52-16,0 1-5 16,-11 2-25-16,-6 4 7 15,-8 5-15-15,-6 7 0 16,1 1 0-16,3 1-6 0,8-3 6 16,8-2 0-1,8-1-4-15,3-1 14 0,0 2-10 16,14-2 0-16,11-2 1 15,8 1-14-15,4-2 15 16,-4-2-2-16,-9 2 0 16,-5-3 12-16,-7 0-19 15,-6 2 7-15,-3 2-5 16,-3 2-15-16,0 6 22 16,-9-1-2-16,-9 1 0 15,-3-1 19-15,-1-2-23 16,-1-2 4-16,-2-4 0 15,1-4 0-15,2-6 1 16,7-1-2-16,3 0-3 16,9-11-146-16,3-11-178 15</inkml:trace>
  <inkml:trace contextRef="#ctx0" brushRef="#br0" timeOffset="423025.4175">16735 308 699 0,'0'0'156'0,"0"0"-148"16,0 0-2-16,0 0 51 15,0 0 44-15,0 0-34 16,0 0 8-16,-7 80-52 16,7-59 30-16,-2 0-40 15,1-3-3-15,-1-3 4 16,2-8-4-16,-1-1-10 15,1-6 0-15,0 0 14 16,0 0 27-16,0-17 17 16,0-9-49-16,0-6-10 15,3-5 1-15,3 0 0 16,1 2 0-16,0 3-29 16,1 5 25-16,1 6-5 15,3 5 9-15,0 10-19 0,3 4 19 16,3 2 0-16,-1 2-2 15,2 13-1-15,-2 7 0 16,-5 4 3-16,-2 3 0 16,-6 0-16-16,-4 0 23 15,0-4-7-15,-12-4 0 16,-8-4 17-16,2-4-14 16,-1-2-3-16,1-4 0 15,-1 1-13-15,-2-2-18 16,4-3-181-16,1-3-367 15</inkml:trace>
  <inkml:trace contextRef="#ctx0" brushRef="#br1" timeOffset="1.12619E6">12773 4140 589 0,'0'0'137'16,"0"0"-68"-16,0 0-43 0,0 0-14 15,0 0 25-15,0 0 34 16,0 0-63-16,-7 0 41 16,7 0-30-16,0 0-11 15,0 1-6-15,0 4 10 16,0 6-12-16,-3 2 0 16,-1 2 12-16,-1 0-21 15,1 1 9-15,-2 1 0 16,1 0-7-16,-1 3 14 15,-1 1-7-15,1 1 0 16,-2 0 12-16,-2-1-9 16,3 0-3-16,-1 0 0 15,-3 3-10-15,0 2 25 16,-1 1-15-16,-5 1 0 0,-1 3 12 16,-1 2-2-16,-2 6-10 15,0 1 0-15,-1 5-4 16,0 3 24-16,-2 1-20 15,1 1 0-15,-1-4 12 16,2 2-22-16,0 1 10 16,1 4 0-16,0 5-3 15,0 0 9-15,1 2-6 16,1-1 0-16,-3 1 6 16,5 1-15-16,-2-1 9 15,2 4 0-15,1-2-3 16,1 3 10-16,0 6-7 15,0 2 0-15,1 4 7 0,0 2-9 16,-1-2 2-16,0 0 0 16,-1-1-10-16,-2 4 25 15,-3 0-19-15,-1 0 4 16,-5 2 0-16,3-1-3 16,-2 1 3-16,-2 0 0 15,1 1-7-15,1 5 23 16,-1 3-16-16,3-2 0 15,3 0 0-15,0-4-14 16,2-3 21-16,4 1-7 16,0-4 0-16,3-4 18 15,0-3-20-15,3-2 2 16,2-2 0-16,2-4-18 0,2-3 24 16,0-1-6-1,3 0 0-15,0 3 15 0,0-3-16 16,0-2 1-16,0-2 0 15,0-3-15-15,0 1 19 16,3 1-4-16,-3-1 0 16,0 3 15-16,0-3-25 15,3-1 10-15,-1 0 0 16,-1-2-11-16,-1 2 18 16,2 0-7-16,-1 2 0 15,-1 0 12-15,3 2-13 16,0 2 1-16,0 2 0 0,0 6-18 15,0 1 25 1,1 2-7-16,2-1 0 0,-1-2 20 16,-2 2-27-16,3 2 7 15,-1-2 0-15,-1 2-20 16,0-2 28-16,-1 0-8 16,0 2 0-16,2-1 22 15,-1 1-32-15,1 3 10 16,-2 7 0-16,1 2-25 15,-1 1 39-15,-3 0-14 16,3-1 0-16,0 2 21 16,-3-1-29-16,0 3 8 15,0-2 0-15,0-2-13 16,0 1 24-16,-1-1-11 0,-4 1 0 16,-1 5 36-16,2 0-34 15,1 0-2-15,1 0 1 16,2-6-6-16,0-1 19 15,0 0-14-15,0-2 29 16,0-1-6-16,-1 3 9 16,-1-3-32-16,-1 0 1 15,-3 1 13-15,-1-1-7 16,0 4-7-16,-1 0 0 16,2 1 37-16,0-2-37 15,-1-3 0-15,1-1 4 16,-2-2-11-16,-1 1 17 15,2-4-10-15,-4-1 0 0,2-4 26 16,-1 2-34-16,-2-2 8 16,4 0 0-16,-2-3-11 15,1 2 20-15,0 2-9 16,0 1 0-16,2 2 18 16,-1-2-22-16,2-4 4 15,0 1 0-15,2 1-21 16,-2 0 26-16,3-3-5 15,-3 1 0-15,3-3 23 16,-2-3-32-16,4 1 9 0,-2-3 0 16,1 0-14-1,2 3 21-15,0-4-7 16,0 4 0-16,0 5 16 0,0-2-23 16,3 4 7-16,3-4 0 15,2-3-14-15,1-1 24 16,0 0-10-16,1 0 0 15,1 3 11-15,1-3-19 16,-3 1 8-16,4-3 0 16,-1 2-17-16,-1 1 33 15,5 0-16-15,0-2 0 16,4-1 16-16,2 1-22 16,-1 4 6-16,4 2 0 15,1 6-19-15,0-1 34 16,0-2-15-16,-1-3 0 15,5 0 25-15,-3 1-31 16,-2-4 6-16,2 1 0 0,0-6-10 16,1 1 22-16,-1-1-12 15,1-4 0-15,1 2 28 16,-3-5-37-16,4 0 9 16,0 1 0-16,1-1-19 15,-1 1 29-15,0 2-10 16,-3-1 0-16,0-2 29 15,-2-5-38-15,2-2 9 16,-3-5 0-16,3-1-11 16,-2-4 23-16,-2-1-12 15,1 1 0-15,-2-6 22 0,0-2-33 16,-4-1 11 0,3-3 0-16,-3-3-14 0,0-1 23 15,-2-3-9-15,-2 1 0 16,0-4 16-16,-2 2-19 15,-2-3 3-15,0-1 0 16,-1-2-16-16,-5-3 28 16,1-1-12-16,-1 0 0 15,-2 0 17-15,-1-1-27 16,2-2 10-16,-3 0 0 16,0 0-17-16,0 0 30 15,0 0-13-15,0 0 0 16,0 0 12-16,0 0-16 15,0 0 4-15,0 0-55 0,0 0-33 16,0 0-187-16,0-15-367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B752DC-6678-E2C3-ED51-9BF535BCAF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2CE2D-B95C-343B-94D8-97D39FB10E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39284-38D7-42A6-8613-6256D1230B9E}" type="datetimeFigureOut">
              <a:rPr lang="en-US"/>
              <a:pPr>
                <a:defRPr/>
              </a:pPr>
              <a:t>20-Dec-24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0F62E25-EF75-9FB0-5CF6-929FF613F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297E8F0-AA8C-5641-19AF-8F24458D1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CC220-9B95-486B-F51F-63E63F4FFC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3B287-778F-1B45-5B1B-32F350957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8A9DEB-4975-461E-8891-786345C289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4101-FCFB-E73B-7AFC-28DD39E1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CFEDA-420B-E382-12FA-3E7455BF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BEFD5-2DE3-B777-EABE-5D29C59E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21450"/>
            <a:ext cx="1219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FBA62DC6-CF20-4209-AD32-BBB7B1B713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06AA-D84F-9BE0-AD92-C85E36AC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17C6-17D2-E593-1452-FA6F095D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0C269-FA3D-3833-39A5-52E4C0D5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CDBDF0C1-21FE-4D45-A402-ACF90E7EA7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2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86630990-A943-1546-EACA-5397345CB7C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8125" y="6550025"/>
            <a:ext cx="9413875" cy="49213"/>
            <a:chOff x="2083888" y="6550671"/>
            <a:chExt cx="7060112" cy="48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8BACA-2245-E02B-D5AB-966AED41E712}"/>
                </a:ext>
              </a:extLst>
            </p:cNvPr>
            <p:cNvSpPr/>
            <p:nvPr/>
          </p:nvSpPr>
          <p:spPr>
            <a:xfrm>
              <a:off x="4630529" y="6550671"/>
              <a:ext cx="2328765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7BFE83-045E-28FE-E15E-0EA6907E286C}"/>
                </a:ext>
              </a:extLst>
            </p:cNvPr>
            <p:cNvSpPr/>
            <p:nvPr/>
          </p:nvSpPr>
          <p:spPr>
            <a:xfrm>
              <a:off x="6908099" y="6550671"/>
              <a:ext cx="2235901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73DA17-1851-39F9-1BAF-B0882FDD91BF}"/>
                </a:ext>
              </a:extLst>
            </p:cNvPr>
            <p:cNvSpPr/>
            <p:nvPr/>
          </p:nvSpPr>
          <p:spPr>
            <a:xfrm>
              <a:off x="2083888" y="6550671"/>
              <a:ext cx="2581167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7" name="Picture 10" descr="Picture 7.png">
            <a:extLst>
              <a:ext uri="{FF2B5EF4-FFF2-40B4-BE49-F238E27FC236}">
                <a16:creationId xmlns:a16="http://schemas.microsoft.com/office/drawing/2014/main" id="{F2D46C17-87AC-2E25-9092-F661DF3C86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9267825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AF0C42A7-31EF-98BB-188A-E5FE45D24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D25F00-018A-F2E2-644D-1C2FA454D651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48B10-DB71-D58F-B854-8D16B845E43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0431EF-90D3-225D-B7EF-27F340B48CDB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D5A7BDFE-64AD-73CB-1435-BAA73AC264B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73DBC5-5CE5-ED47-1CBB-CC898C25C54C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CBE571-592B-06F3-42DF-CB6E221785CE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24C48D-B99B-5EA0-900D-D56E3C79B6A2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417320"/>
            <a:ext cx="11785600" cy="4907281"/>
          </a:xfrm>
          <a:gradFill>
            <a:gsLst>
              <a:gs pos="0">
                <a:schemeClr val="accent4">
                  <a:lumMod val="4000"/>
                  <a:lumOff val="96000"/>
                  <a:alpha val="36000"/>
                </a:schemeClr>
              </a:gs>
              <a:gs pos="35000">
                <a:schemeClr val="accent3">
                  <a:lumMod val="9000"/>
                  <a:lumOff val="91000"/>
                  <a:alpha val="39000"/>
                </a:schemeClr>
              </a:gs>
              <a:gs pos="100000">
                <a:schemeClr val="accent4">
                  <a:lumMod val="0"/>
                  <a:lumOff val="100000"/>
                  <a:alpha val="54000"/>
                </a:schemeClr>
              </a:gs>
            </a:gsLst>
          </a:gradFill>
          <a:ln>
            <a:noFill/>
          </a:ln>
          <a:effectLst>
            <a:softEdge rad="508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72000" tIns="36000" rIns="72000" bIns="36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8" name="Rectangle 2" descr="Large confetti"/>
          <p:cNvSpPr>
            <a:spLocks noGrp="1" noChangeArrowheads="1"/>
          </p:cNvSpPr>
          <p:nvPr>
            <p:ph type="title" idx="4294967295"/>
          </p:nvPr>
        </p:nvSpPr>
        <p:spPr>
          <a:xfrm>
            <a:off x="88320" y="26442"/>
            <a:ext cx="9055681" cy="1192758"/>
          </a:xfrm>
        </p:spPr>
        <p:txBody>
          <a:bodyPr>
            <a:noAutofit/>
          </a:bodyPr>
          <a:lstStyle>
            <a:lvl1pPr algn="l" eaLnBrk="1" hangingPunct="1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1038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90688"/>
            <a:ext cx="5384800" cy="443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90688"/>
            <a:ext cx="5384800" cy="44338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6810E-4881-FA4B-91C6-F4A831FF0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55DF2-278F-4805-A9AD-68D210136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Server\D\jyoti\FI023_BITS_v1\styleguide img\IMG_5627_b.jpg">
            <a:extLst>
              <a:ext uri="{FF2B5EF4-FFF2-40B4-BE49-F238E27FC236}">
                <a16:creationId xmlns:a16="http://schemas.microsoft.com/office/drawing/2014/main" id="{9DF48D85-5E7F-63C4-3E1E-3E121ACA94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D9FC37-9DF5-4C27-B16E-270FD1F3D174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C8310CD1-4DE5-F5CD-DB1E-D828E2DF82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9267825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06D2C-C5D4-0DDF-A8D0-D5EF0CF46BD6}"/>
              </a:ext>
            </a:extLst>
          </p:cNvPr>
          <p:cNvSpPr/>
          <p:nvPr userDrawn="1"/>
        </p:nvSpPr>
        <p:spPr>
          <a:xfrm>
            <a:off x="3843338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D439C-2A34-2E81-4BCE-A97FEEE32F3E}"/>
              </a:ext>
            </a:extLst>
          </p:cNvPr>
          <p:cNvSpPr/>
          <p:nvPr userDrawn="1"/>
        </p:nvSpPr>
        <p:spPr>
          <a:xfrm>
            <a:off x="-17463" y="6775450"/>
            <a:ext cx="3860801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29E98-5AEB-E294-71F0-C7D84399B65F}"/>
              </a:ext>
            </a:extLst>
          </p:cNvPr>
          <p:cNvSpPr/>
          <p:nvPr userDrawn="1"/>
        </p:nvSpPr>
        <p:spPr>
          <a:xfrm>
            <a:off x="7704138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483BD-D684-38B5-B08E-E94A1467B9DF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3834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762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E9745B4E-9548-A923-478A-5B49B7860C0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8125" y="6550025"/>
            <a:ext cx="9413875" cy="49213"/>
            <a:chOff x="2083888" y="6550671"/>
            <a:chExt cx="7060112" cy="48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A4D227-CC70-0F0A-3AEA-6467FCA72F35}"/>
                </a:ext>
              </a:extLst>
            </p:cNvPr>
            <p:cNvSpPr/>
            <p:nvPr/>
          </p:nvSpPr>
          <p:spPr>
            <a:xfrm>
              <a:off x="4630529" y="6550671"/>
              <a:ext cx="2328765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034236-A773-D1CB-F520-43041E5ABDF9}"/>
                </a:ext>
              </a:extLst>
            </p:cNvPr>
            <p:cNvSpPr/>
            <p:nvPr/>
          </p:nvSpPr>
          <p:spPr>
            <a:xfrm>
              <a:off x="6908099" y="6550671"/>
              <a:ext cx="2235901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05B8E7-C88D-E134-B293-691E303B08A1}"/>
                </a:ext>
              </a:extLst>
            </p:cNvPr>
            <p:cNvSpPr/>
            <p:nvPr/>
          </p:nvSpPr>
          <p:spPr>
            <a:xfrm>
              <a:off x="2083888" y="6550671"/>
              <a:ext cx="2581167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</p:grpSp>
      <p:pic>
        <p:nvPicPr>
          <p:cNvPr id="7" name="Picture 10" descr="Picture 7.png">
            <a:extLst>
              <a:ext uri="{FF2B5EF4-FFF2-40B4-BE49-F238E27FC236}">
                <a16:creationId xmlns:a16="http://schemas.microsoft.com/office/drawing/2014/main" id="{5B99DADB-B28F-D101-D06E-55F2C1483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9267825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C7B3B7F9-AEAB-7102-0965-2836C55B4EA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FAB98E-066F-9172-8835-3171B759D54A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C0BDDB-7DD6-F848-AB4F-B3C09A8B8FE0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DB17BE-B13C-30A7-CC09-C5114DD4B4A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2EC5EF4F-4CF4-1141-E656-BD8625EB3D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CB162D-D430-22FC-8D96-6EA49B29827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341BC0-87ED-7446-44C2-2DF6633B72E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65D7C6-7405-5228-5F5F-F9E9C111D43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417320"/>
            <a:ext cx="11785600" cy="4907281"/>
          </a:xfrm>
          <a:gradFill>
            <a:gsLst>
              <a:gs pos="0">
                <a:schemeClr val="accent4">
                  <a:lumMod val="4000"/>
                  <a:lumOff val="96000"/>
                  <a:alpha val="36000"/>
                </a:schemeClr>
              </a:gs>
              <a:gs pos="35000">
                <a:schemeClr val="accent3">
                  <a:lumMod val="9000"/>
                  <a:lumOff val="91000"/>
                  <a:alpha val="39000"/>
                </a:schemeClr>
              </a:gs>
              <a:gs pos="100000">
                <a:schemeClr val="accent4">
                  <a:lumMod val="0"/>
                  <a:lumOff val="100000"/>
                  <a:alpha val="54000"/>
                </a:schemeClr>
              </a:gs>
            </a:gsLst>
          </a:gradFill>
          <a:ln>
            <a:noFill/>
          </a:ln>
          <a:effectLst>
            <a:softEdge rad="508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72000" tIns="36000" rIns="72000" bIns="36000"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8" name="Rectangle 2" descr="Large confetti"/>
          <p:cNvSpPr>
            <a:spLocks noGrp="1" noChangeArrowheads="1"/>
          </p:cNvSpPr>
          <p:nvPr>
            <p:ph type="title" idx="4294967295"/>
          </p:nvPr>
        </p:nvSpPr>
        <p:spPr>
          <a:xfrm>
            <a:off x="88322" y="26442"/>
            <a:ext cx="9055681" cy="1192758"/>
          </a:xfrm>
        </p:spPr>
        <p:txBody>
          <a:bodyPr>
            <a:noAutofit/>
          </a:bodyPr>
          <a:lstStyle>
            <a:lvl1pPr algn="l" eaLnBrk="1" hangingPunct="1"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2394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CC7DD4-7D1C-9145-8248-414231D1AAB3}"/>
              </a:ext>
            </a:extLst>
          </p:cNvPr>
          <p:cNvSpPr txBox="1"/>
          <p:nvPr/>
        </p:nvSpPr>
        <p:spPr>
          <a:xfrm>
            <a:off x="4368800" y="6596063"/>
            <a:ext cx="7823200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4D6A8A2B-5672-E7EA-40EF-8420E273C460}"/>
              </a:ext>
            </a:extLst>
          </p:cNvPr>
          <p:cNvGrpSpPr>
            <a:grpSpLocks/>
          </p:cNvGrpSpPr>
          <p:nvPr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379077-4468-0048-7B69-25F6C26953BA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E56D79-6688-CEF4-F269-5DB6BBF987B4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4EB736-7B6D-A836-8612-31ED4116424C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C3D7B229-3F0C-11B9-AAFE-CBAD5745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5CC1BB5E-3FD5-EF7B-7EA5-57610A4DF6EB}"/>
              </a:ext>
            </a:extLst>
          </p:cNvPr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1CAE49-A4BC-C5BF-DF7A-64EF2AA1955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7E58CC-4599-DBA8-2952-56536ED0F63E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9DC4EF-4BB0-3EA9-AE77-2ADFB8D2DD3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024D7A61-DF3F-9A11-5723-C30A80CD2161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E9A407-BD91-6FA1-F14C-15F517DECC6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02D86B-2250-5C98-5313-485C11684B0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4188F7-A03A-67F1-EE19-9307A4BE25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40"/>
            <a:ext cx="109728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924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6">
            <a:extLst>
              <a:ext uri="{FF2B5EF4-FFF2-40B4-BE49-F238E27FC236}">
                <a16:creationId xmlns:a16="http://schemas.microsoft.com/office/drawing/2014/main" id="{AA0B3691-3490-534F-85CD-055F34E2883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0;p6">
            <a:extLst>
              <a:ext uri="{FF2B5EF4-FFF2-40B4-BE49-F238E27FC236}">
                <a16:creationId xmlns:a16="http://schemas.microsoft.com/office/drawing/2014/main" id="{F5DD2B25-E752-2821-1236-E257FF262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;p6">
            <a:extLst>
              <a:ext uri="{FF2B5EF4-FFF2-40B4-BE49-F238E27FC236}">
                <a16:creationId xmlns:a16="http://schemas.microsoft.com/office/drawing/2014/main" id="{C8D1CA0C-5283-1BAD-B501-DE139C2AE3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898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2;p6">
            <a:extLst>
              <a:ext uri="{FF2B5EF4-FFF2-40B4-BE49-F238E27FC236}">
                <a16:creationId xmlns:a16="http://schemas.microsoft.com/office/drawing/2014/main" id="{60DB29CA-6C92-5869-DE6A-7C2E1E7679D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5;p6">
            <a:extLst>
              <a:ext uri="{FF2B5EF4-FFF2-40B4-BE49-F238E27FC236}">
                <a16:creationId xmlns:a16="http://schemas.microsoft.com/office/drawing/2014/main" id="{AE5CFD07-C313-FCD3-5D8E-3F0B3EDD338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896938"/>
            <a:ext cx="30972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6;p6">
            <a:extLst>
              <a:ext uri="{FF2B5EF4-FFF2-40B4-BE49-F238E27FC236}">
                <a16:creationId xmlns:a16="http://schemas.microsoft.com/office/drawing/2014/main" id="{20D2022C-DE09-BAEA-ED01-A5A3BE085E4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4800600"/>
            <a:ext cx="5124450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30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C91C0-BFA5-0D39-6A52-601DCDD954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674BE38F-DA58-6EA0-DF10-A846D7461F1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A4C199-3579-16F1-D316-3B58347021D9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FE540-2994-8A1E-0037-62DB63485F2B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F0E63D-5FD0-0079-0415-6A44CCAF43BC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B4BC107D-065E-37BE-B0A9-30AD99900C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D3D7C237-7285-D24A-40BC-079363DEC44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23C637-B1AB-0306-8D11-28EF591EA87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4C8E4F-84EE-D249-BF32-9C681C5E2FB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2901F5-C144-7EE9-C07F-6B6B733BFA64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CE22C9F1-DD87-70FB-7E23-29C1A51085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CC36EC-D4AD-6889-8880-9337EC2B53D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11814B-F626-753C-F6C7-AD172CBC3F53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6DABE6-4F6A-59A2-6A36-A4EB25498C9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839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65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631A-7A2E-83C8-3A6D-16A46E56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A1EBD-7036-172B-75D6-1D0B9E71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3B7C3-12B4-3190-8ABB-8E00AD69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53BF3E5-99A0-408D-AC87-E8704E43F4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7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r>
              <a:rPr lang="en-US"/>
              <a:t>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390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843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808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434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9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984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028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080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996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3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8A0F6-D806-3F80-4D71-6CBFB400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EDC6D-B462-0C71-18D8-7EF52C95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95849-55F3-E18C-717E-378D9E6A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927115B8-CF27-48E8-A6F0-114FDC2D9E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22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553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27521" y="102639"/>
            <a:ext cx="8160480" cy="63049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609600" y="1041050"/>
            <a:ext cx="1097232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0780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DA4D1-15A0-AA02-B38D-E0027EA100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40B5817B-9405-B121-7BFB-07D75D3AB75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727896-81A0-9C65-D775-CC966F7E1689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F925E1-637C-3AA4-63FB-5453FC1F6B50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647103-9A7A-2BE1-250A-CEBB64060B82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6F22FA07-BE80-3FAE-91E7-25664CB11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2910541F-0436-EF69-624E-72844AD163E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F12E7-8024-4BEF-4FFA-B26DA7160C0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4C1171-01C3-AF0C-21C5-38760E31B72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530850-EED9-B227-0675-863E30569B6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33B014DA-BEFB-5990-6638-8BC5FB2E231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E0B999-8ED8-C107-B2F0-BE8FCB87268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48AD88-3E22-34E8-35CB-B650BD86F86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A51CA8-A145-E166-F78C-154586221BB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019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5DEFFF7B-6912-65F6-D008-7020076E8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90550A-5DF4-ED6E-3E5A-4B7BF85E0D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3720B165-C558-8F6F-6B72-12A8ADEF5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84B9EA-414A-7BA5-14D5-6E6BE05EBF7A}"/>
              </a:ext>
            </a:extLst>
          </p:cNvPr>
          <p:cNvSpPr/>
          <p:nvPr userDrawn="1"/>
        </p:nvSpPr>
        <p:spPr>
          <a:xfrm>
            <a:off x="3843338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F906F-2B59-EF11-41EF-FC2815A1EC6D}"/>
              </a:ext>
            </a:extLst>
          </p:cNvPr>
          <p:cNvSpPr/>
          <p:nvPr userDrawn="1"/>
        </p:nvSpPr>
        <p:spPr>
          <a:xfrm>
            <a:off x="-17463" y="6775450"/>
            <a:ext cx="3860801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933FB-F467-EAE4-84BE-0AD51129949E}"/>
              </a:ext>
            </a:extLst>
          </p:cNvPr>
          <p:cNvSpPr/>
          <p:nvPr userDrawn="1"/>
        </p:nvSpPr>
        <p:spPr>
          <a:xfrm>
            <a:off x="7704138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2DD43-F1DB-2A9F-6675-58D97A869F45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D0556-F284-68DD-810D-923079A58A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48800" y="1171575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4606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BE989-81BA-76BE-8BBE-226CDAC14B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998E480E-B3F3-C898-6EC2-B16001EBD9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DA406B-AF17-2CA0-9E20-A330C9B452C2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544E36-F6E6-F6BB-4622-188F02447164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03B77A-C0D9-1A87-E118-73F7DB4322BB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C6A08090-154B-D45D-5E40-F01310B85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2AED58E8-04BB-0A39-AFBB-9FF61433E71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9D0BA5-90A5-950F-B4C3-48100D447CB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12D01D-6A83-CE7B-3759-E41E51FDAB1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329ECB-C6DD-83B0-8DCB-8F1BE5891AD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B0347BF7-E40B-2844-D818-7A5E418626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33EB6E-EEFE-4BC8-8976-AC1BD2C7574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7448B5-9459-EA5E-EB73-3FA7DF89344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005067-6861-E324-F10D-8D87174AB5E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78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A1D36-2432-0C1A-7AB4-560147C5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66E5B-3B81-D047-887B-94A3E2DD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F46B50-4B22-7490-1C52-E21E0228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FAC3E4A-D329-4403-B3F3-EA78AB062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0F9A1-EA82-68FA-0267-80ED4C38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E5BC0-9FB8-0A70-4090-89D404D9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CB35F-D69A-5A59-BB5C-47DAA3A7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FD729B2-F8B6-428F-A590-9E13BEFF35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929470-8EC5-230F-0744-EDF7E2C8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E26B2-DFC8-5129-CC57-0CFAFCEC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CF7C4-D07C-462A-AE83-9FD2AF8C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163EAA6C-CAB3-4599-99E4-3EF7392793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3E60D-E844-6F0E-A64A-A4B16A0D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D21D6-46FC-03E2-AABA-0DDEFB57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3843B-9D08-71FE-AF61-697FFCEF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B363EE5F-C0BE-46DF-9786-CC96D773BB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5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6ADBDA-8308-BD17-A079-8790BA14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CF0AC34-90B6-2B5E-4D7A-D0C60DB5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50E6F8-B43E-A1D9-83B9-DFC76AC8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 </a:t>
            </a:r>
            <a:fld id="{704D9FDC-D722-4BB7-ADD5-127F77D361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A799-E1D5-5B90-B2AF-43CABE59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7761-A732-88EF-76CA-C07EEE3B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E08D6-1AE2-563F-F90C-4138AC93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27DD5851-5272-48E2-8B2A-DD70CB035E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6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AC438CF-B680-4351-27C6-8F938A345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09D05D-7424-524A-266B-971A2965A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38751-26C8-0827-415A-A6596C43B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62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D134A-0947-EFF6-44E1-C018B2910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20800" y="6553200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6DEC-5BFC-EA45-13D0-4920F13B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Slide  </a:t>
            </a:r>
            <a:fld id="{90736D47-0582-42DC-86C5-42CA4ABC95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52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>
            <a:extLst>
              <a:ext uri="{FF2B5EF4-FFF2-40B4-BE49-F238E27FC236}">
                <a16:creationId xmlns:a16="http://schemas.microsoft.com/office/drawing/2014/main" id="{411E9FCE-3FAC-6139-0AB7-2EFBDC7E49E2}"/>
              </a:ext>
            </a:extLst>
          </p:cNvPr>
          <p:cNvSpPr/>
          <p:nvPr/>
        </p:nvSpPr>
        <p:spPr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defRPr/>
            </a:pPr>
            <a:endParaRPr lang="en-IN" sz="1100" spc="-1" dirty="0"/>
          </a:p>
        </p:txBody>
      </p:sp>
      <p:pic>
        <p:nvPicPr>
          <p:cNvPr id="2051" name="Google Shape;157;p13">
            <a:extLst>
              <a:ext uri="{FF2B5EF4-FFF2-40B4-BE49-F238E27FC236}">
                <a16:creationId xmlns:a16="http://schemas.microsoft.com/office/drawing/2014/main" id="{B3BE0F5E-A688-D875-6598-C77C71B9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b="5315"/>
          <a:stretch>
            <a:fillRect/>
          </a:stretch>
        </p:blipFill>
        <p:spPr bwMode="auto">
          <a:xfrm>
            <a:off x="8839200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2">
            <a:extLst>
              <a:ext uri="{FF2B5EF4-FFF2-40B4-BE49-F238E27FC236}">
                <a16:creationId xmlns:a16="http://schemas.microsoft.com/office/drawing/2014/main" id="{D254E56B-6CCA-510E-1E04-A4532C360E0F}"/>
              </a:ext>
            </a:extLst>
          </p:cNvPr>
          <p:cNvGrpSpPr>
            <a:grpSpLocks/>
          </p:cNvGrpSpPr>
          <p:nvPr/>
        </p:nvGrpSpPr>
        <p:grpSpPr bwMode="auto">
          <a:xfrm>
            <a:off x="2844800" y="6553200"/>
            <a:ext cx="9347200" cy="44450"/>
            <a:chOff x="2133720" y="6553080"/>
            <a:chExt cx="7009920" cy="45360"/>
          </a:xfrm>
        </p:grpSpPr>
        <p:sp>
          <p:nvSpPr>
            <p:cNvPr id="48" name="CustomShape 3">
              <a:extLst>
                <a:ext uri="{FF2B5EF4-FFF2-40B4-BE49-F238E27FC236}">
                  <a16:creationId xmlns:a16="http://schemas.microsoft.com/office/drawing/2014/main" id="{E0BF1D9F-4B27-EE68-0757-FC0318D1C37B}"/>
                </a:ext>
              </a:extLst>
            </p:cNvPr>
            <p:cNvSpPr/>
            <p:nvPr/>
          </p:nvSpPr>
          <p:spPr>
            <a:xfrm>
              <a:off x="4495758" y="6553080"/>
              <a:ext cx="2327513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>
              <a:extLst>
                <a:ext uri="{FF2B5EF4-FFF2-40B4-BE49-F238E27FC236}">
                  <a16:creationId xmlns:a16="http://schemas.microsoft.com/office/drawing/2014/main" id="{6CF77442-98C2-3540-A9F5-288719E647C7}"/>
                </a:ext>
              </a:extLst>
            </p:cNvPr>
            <p:cNvSpPr/>
            <p:nvPr/>
          </p:nvSpPr>
          <p:spPr>
            <a:xfrm>
              <a:off x="2133720" y="6553080"/>
              <a:ext cx="2362038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>
              <a:extLst>
                <a:ext uri="{FF2B5EF4-FFF2-40B4-BE49-F238E27FC236}">
                  <a16:creationId xmlns:a16="http://schemas.microsoft.com/office/drawing/2014/main" id="{73FD1527-CD43-7656-F126-5AAC35CFFF11}"/>
                </a:ext>
              </a:extLst>
            </p:cNvPr>
            <p:cNvSpPr/>
            <p:nvPr/>
          </p:nvSpPr>
          <p:spPr>
            <a:xfrm>
              <a:off x="6814937" y="6553080"/>
              <a:ext cx="2328703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53" name="Group 6">
            <a:extLst>
              <a:ext uri="{FF2B5EF4-FFF2-40B4-BE49-F238E27FC236}">
                <a16:creationId xmlns:a16="http://schemas.microsoft.com/office/drawing/2014/main" id="{5DD52AE9-F39D-7228-99C5-FD4D39231930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9347200" cy="44450"/>
            <a:chOff x="0" y="1295280"/>
            <a:chExt cx="7009920" cy="45360"/>
          </a:xfrm>
        </p:grpSpPr>
        <p:sp>
          <p:nvSpPr>
            <p:cNvPr id="52" name="CustomShape 7">
              <a:extLst>
                <a:ext uri="{FF2B5EF4-FFF2-40B4-BE49-F238E27FC236}">
                  <a16:creationId xmlns:a16="http://schemas.microsoft.com/office/drawing/2014/main" id="{9A722484-E4B5-9DB2-768B-ADEE720B2E40}"/>
                </a:ext>
              </a:extLst>
            </p:cNvPr>
            <p:cNvSpPr/>
            <p:nvPr/>
          </p:nvSpPr>
          <p:spPr>
            <a:xfrm>
              <a:off x="2362038" y="1295280"/>
              <a:ext cx="2328703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>
              <a:extLst>
                <a:ext uri="{FF2B5EF4-FFF2-40B4-BE49-F238E27FC236}">
                  <a16:creationId xmlns:a16="http://schemas.microsoft.com/office/drawing/2014/main" id="{6B2B70A4-658A-4161-06F8-7ACB60CBC19B}"/>
                </a:ext>
              </a:extLst>
            </p:cNvPr>
            <p:cNvSpPr/>
            <p:nvPr/>
          </p:nvSpPr>
          <p:spPr>
            <a:xfrm>
              <a:off x="0" y="1295280"/>
              <a:ext cx="2362038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>
              <a:extLst>
                <a:ext uri="{FF2B5EF4-FFF2-40B4-BE49-F238E27FC236}">
                  <a16:creationId xmlns:a16="http://schemas.microsoft.com/office/drawing/2014/main" id="{B060D755-F795-A555-6BB1-BEFA92BACC5C}"/>
                </a:ext>
              </a:extLst>
            </p:cNvPr>
            <p:cNvSpPr/>
            <p:nvPr/>
          </p:nvSpPr>
          <p:spPr>
            <a:xfrm>
              <a:off x="4681217" y="1295280"/>
              <a:ext cx="2328703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54" name="PlaceHolder 10">
            <a:extLst>
              <a:ext uri="{FF2B5EF4-FFF2-40B4-BE49-F238E27FC236}">
                <a16:creationId xmlns:a16="http://schemas.microsoft.com/office/drawing/2014/main" id="{575DB422-5DA5-ADEE-2EB8-5AE4204D2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7050" y="274638"/>
            <a:ext cx="8161338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the title text format</a:t>
            </a:r>
          </a:p>
        </p:txBody>
      </p:sp>
      <p:sp>
        <p:nvSpPr>
          <p:cNvPr id="56" name="PlaceHolder 11">
            <a:extLst>
              <a:ext uri="{FF2B5EF4-FFF2-40B4-BE49-F238E27FC236}">
                <a16:creationId xmlns:a16="http://schemas.microsoft.com/office/drawing/2014/main" id="{66FC8115-3FCC-62AB-6947-F1EB4624BB6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  <p:sp>
        <p:nvSpPr>
          <p:cNvPr id="57" name="PlaceHolder 12">
            <a:extLst>
              <a:ext uri="{FF2B5EF4-FFF2-40B4-BE49-F238E27FC236}">
                <a16:creationId xmlns:a16="http://schemas.microsoft.com/office/drawing/2014/main" id="{B9C620B0-6809-4192-8CDC-98DC9484CDA6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11376025" y="6237288"/>
            <a:ext cx="815975" cy="29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C83C6-4F87-48B4-8CF0-6A2F9115491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3" r:id="rId13"/>
    <p:sldLayoutId id="2147483886" r:id="rId14"/>
    <p:sldLayoutId id="2147483887" r:id="rId15"/>
    <p:sldLayoutId id="2147483888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31800" indent="-323850" algn="l" rtl="0" eaLnBrk="0" fontAlgn="base" hangingPunct="0">
        <a:spcBef>
          <a:spcPts val="1413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3200">
          <a:solidFill>
            <a:schemeClr val="tx1"/>
          </a:solidFill>
          <a:latin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9.emf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emf"/><Relationship Id="rId4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emf"/><Relationship Id="rId4" Type="http://schemas.openxmlformats.org/officeDocument/2006/relationships/customXml" Target="../ink/ink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emf"/><Relationship Id="rId5" Type="http://schemas.openxmlformats.org/officeDocument/2006/relationships/customXml" Target="../ink/ink24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5.emf"/><Relationship Id="rId4" Type="http://schemas.openxmlformats.org/officeDocument/2006/relationships/customXml" Target="../ink/ink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8.emf"/><Relationship Id="rId4" Type="http://schemas.openxmlformats.org/officeDocument/2006/relationships/customXml" Target="../ink/ink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7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3.emf"/><Relationship Id="rId5" Type="http://schemas.openxmlformats.org/officeDocument/2006/relationships/customXml" Target="../ink/ink36.xml"/><Relationship Id="rId4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0.emf"/><Relationship Id="rId5" Type="http://schemas.openxmlformats.org/officeDocument/2006/relationships/customXml" Target="../ink/ink40.xml"/><Relationship Id="rId4" Type="http://schemas.openxmlformats.org/officeDocument/2006/relationships/image" Target="../media/image8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F67F5F-67EA-1B45-2C32-21BB22B5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1320463" cy="4945062"/>
          </a:xfrm>
        </p:spPr>
        <p:txBody>
          <a:bodyPr rtlCol="0">
            <a:normAutofit/>
          </a:bodyPr>
          <a:lstStyle/>
          <a:p>
            <a:pPr marL="0" fontAlgn="t">
              <a:spcBef>
                <a:spcPts val="0"/>
              </a:spcBef>
              <a:defRPr/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Weather</a:t>
            </a:r>
            <a:endParaRPr lang="en-IN" sz="1800" dirty="0">
              <a:solidFill>
                <a:sysClr val="windowText" lastClr="000000"/>
              </a:solidFill>
            </a:endParaRPr>
          </a:p>
          <a:p>
            <a:pPr marL="0" fontAlgn="t">
              <a:spcBef>
                <a:spcPts val="0"/>
              </a:spcBef>
              <a:defRPr/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No</a:t>
            </a:r>
            <a:endParaRPr lang="en-IN" sz="1800" dirty="0">
              <a:solidFill>
                <a:sysClr val="windowText" lastClr="000000"/>
              </a:solidFill>
            </a:endParaRPr>
          </a:p>
          <a:p>
            <a:pPr marL="0" fontAlgn="t">
              <a:spcBef>
                <a:spcPts val="0"/>
              </a:spcBef>
              <a:defRPr/>
            </a:pPr>
            <a:r>
              <a:rPr lang="en-IN" sz="1800" b="1" dirty="0">
                <a:solidFill>
                  <a:srgbClr val="FFFFFF"/>
                </a:solidFill>
                <a:latin typeface="Calibri" panose="020F0502020204030204" pitchFamily="34" charset="0"/>
              </a:rPr>
              <a:t>Yes</a:t>
            </a:r>
            <a:endParaRPr lang="en-IN" sz="1800" dirty="0">
              <a:solidFill>
                <a:sysClr val="windowText" lastClr="000000"/>
              </a:solidFill>
            </a:endParaRPr>
          </a:p>
          <a:p>
            <a:pPr marL="0" fontAlgn="t">
              <a:spcBef>
                <a:spcPts val="0"/>
              </a:spcBef>
              <a:defRPr/>
            </a:pPr>
            <a:endParaRPr lang="en-IN" sz="180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IN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0587F-2234-6ED7-865B-B357CB41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04414"/>
              </p:ext>
            </p:extLst>
          </p:nvPr>
        </p:nvGraphicFramePr>
        <p:xfrm>
          <a:off x="801770" y="1577617"/>
          <a:ext cx="9761597" cy="252765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8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1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375">
                <a:tc>
                  <a:txBody>
                    <a:bodyPr/>
                    <a:lstStyle/>
                    <a:p>
                      <a:r>
                        <a:rPr lang="en-IN" sz="1800" dirty="0"/>
                        <a:t>Weather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Row Total</a:t>
                      </a:r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r>
                        <a:rPr lang="en-IN" sz="1800" dirty="0"/>
                        <a:t>Sunny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P(sunny)= 5/14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08">
                <a:tc>
                  <a:txBody>
                    <a:bodyPr/>
                    <a:lstStyle/>
                    <a:p>
                      <a:r>
                        <a:rPr lang="en-IN" sz="1800" dirty="0"/>
                        <a:t>Overcast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P(overcast)=4/14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r>
                        <a:rPr lang="en-IN" sz="1800" dirty="0"/>
                        <a:t>Rainy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P(Rainy)= 5/14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74">
                <a:tc>
                  <a:txBody>
                    <a:bodyPr/>
                    <a:lstStyle/>
                    <a:p>
                      <a:r>
                        <a:rPr lang="en-IN" sz="1800" dirty="0"/>
                        <a:t>Column Total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9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388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P(no)=5/14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P(yes)=9/14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159" name="TextBox 4">
            <a:extLst>
              <a:ext uri="{FF2B5EF4-FFF2-40B4-BE49-F238E27FC236}">
                <a16:creationId xmlns:a16="http://schemas.microsoft.com/office/drawing/2014/main" id="{9D1DEA4E-E274-E235-988E-76C6B6DE8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4386263"/>
            <a:ext cx="6357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Step4: Apply Probabilities from frequency table to Bayes Theorem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FFA37-3F1E-D082-22B1-6331EC43268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75496" y="4699955"/>
            <a:ext cx="7731540" cy="919611"/>
          </a:xfrm>
          <a:prstGeom prst="rect">
            <a:avLst/>
          </a:prstGeom>
          <a:blipFill>
            <a:blip r:embed="rId2"/>
            <a:stretch>
              <a:fillRect l="-631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B98D6-6446-AE0F-7D3B-2F35BCED16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3862" y="4871060"/>
            <a:ext cx="3686394" cy="577402"/>
          </a:xfrm>
          <a:prstGeom prst="rect">
            <a:avLst/>
          </a:prstGeom>
          <a:blipFill>
            <a:blip r:embed="rId3"/>
            <a:stretch>
              <a:fillRect l="-1322" b="-2105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90162" name="TextBox 11">
            <a:extLst>
              <a:ext uri="{FF2B5EF4-FFF2-40B4-BE49-F238E27FC236}">
                <a16:creationId xmlns:a16="http://schemas.microsoft.com/office/drawing/2014/main" id="{FE66CC59-8A57-3F74-5851-C573577DF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5788025"/>
            <a:ext cx="693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P( Yes | Sunny) &gt; P( No | Sunny) . Hence, The Player will play the game.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45200" y="4861080"/>
              <a:ext cx="10719360" cy="1468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20" y="4853880"/>
                <a:ext cx="10734840" cy="14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D8A178-AA7D-2AD9-63AE-D23B0C879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735581"/>
              </p:ext>
            </p:extLst>
          </p:nvPr>
        </p:nvGraphicFramePr>
        <p:xfrm>
          <a:off x="923925" y="1422400"/>
          <a:ext cx="4241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Outlook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Overcast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FE7063-0CAE-8D9B-5D45-DFE6D34EE1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17D107F-4FA1-DFCB-EE0A-6F42014A67D5}"/>
              </a:ext>
            </a:extLst>
          </p:cNvPr>
          <p:cNvGraphicFramePr>
            <a:graphicFrameLocks/>
          </p:cNvGraphicFramePr>
          <p:nvPr/>
        </p:nvGraphicFramePr>
        <p:xfrm>
          <a:off x="6096000" y="1417638"/>
          <a:ext cx="370363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2/9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4/9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6/14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7E57BF1-9DB9-337D-FB26-C396C2485E92}"/>
              </a:ext>
            </a:extLst>
          </p:cNvPr>
          <p:cNvGraphicFramePr>
            <a:graphicFrameLocks/>
          </p:cNvGraphicFramePr>
          <p:nvPr/>
        </p:nvGraphicFramePr>
        <p:xfrm>
          <a:off x="923925" y="3802063"/>
          <a:ext cx="4241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Humidity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07BB442-3B87-BDEF-B698-FE5E98ED9AF8}"/>
              </a:ext>
            </a:extLst>
          </p:cNvPr>
          <p:cNvGraphicFramePr>
            <a:graphicFrameLocks/>
          </p:cNvGraphicFramePr>
          <p:nvPr/>
        </p:nvGraphicFramePr>
        <p:xfrm>
          <a:off x="6178550" y="3802063"/>
          <a:ext cx="362108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Windy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6/14</a:t>
                      </a: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8/14</a:t>
                      </a: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7080" y="162360"/>
              <a:ext cx="9789120" cy="575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360" y="150120"/>
                <a:ext cx="9804960" cy="578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74" y="0"/>
            <a:ext cx="12286473" cy="6857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327" y="420924"/>
            <a:ext cx="4413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68D8A178-AA7D-2AD9-63AE-D23B0C879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286373"/>
              </p:ext>
            </p:extLst>
          </p:nvPr>
        </p:nvGraphicFramePr>
        <p:xfrm>
          <a:off x="7349409" y="53658"/>
          <a:ext cx="2556769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Outlook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Overcast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917D107F-4FA1-DFCB-EE0A-6F42014A67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790138"/>
              </p:ext>
            </p:extLst>
          </p:nvPr>
        </p:nvGraphicFramePr>
        <p:xfrm>
          <a:off x="10075804" y="53658"/>
          <a:ext cx="211619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2/9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4/9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6/14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D7E57BF1-9DB9-337D-FB26-C396C248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857144"/>
              </p:ext>
            </p:extLst>
          </p:nvPr>
        </p:nvGraphicFramePr>
        <p:xfrm>
          <a:off x="7347283" y="1143636"/>
          <a:ext cx="2558894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Humidity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 marL="91434" marR="91434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7/14</a:t>
                      </a:r>
                    </a:p>
                  </a:txBody>
                  <a:tcPr marL="91434" marR="914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507BB442-3B87-BDEF-B698-FE5E98ED9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859843"/>
              </p:ext>
            </p:extLst>
          </p:nvPr>
        </p:nvGraphicFramePr>
        <p:xfrm>
          <a:off x="10129224" y="1148399"/>
          <a:ext cx="200151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Windy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6/14</a:t>
                      </a: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735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8/14</a:t>
                      </a: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20" y="2160"/>
              <a:ext cx="12195000" cy="674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00" y="-10080"/>
                <a:ext cx="12219480" cy="67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8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Content Placeholder 1">
            <a:extLst>
              <a:ext uri="{FF2B5EF4-FFF2-40B4-BE49-F238E27FC236}">
                <a16:creationId xmlns:a16="http://schemas.microsoft.com/office/drawing/2014/main" id="{EE9F6959-CC1F-4DDF-6013-0373EAB10C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8686" y="1493838"/>
            <a:ext cx="10240513" cy="452596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(a) </a:t>
            </a:r>
            <a:r>
              <a:rPr lang="en-IN" altLang="en-US" sz="2000" dirty="0">
                <a:solidFill>
                  <a:srgbClr val="000000"/>
                </a:solidFill>
              </a:rPr>
              <a:t>Estimate Conditional Probability of each attributes {colour, legs, height, smelly} for the species classes: { S1, S2 } using the data given in the table.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</a:rPr>
              <a:t>(b) Using these probabilities in the table estimate the probabilities values for the 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</a:rPr>
              <a:t> new instance – { Colour =Green , Legs = 2, Height = Tall and Smelly= No}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IN" altLang="en-US" sz="200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D4952-0FA3-E3ED-A257-032F4E8FA6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53120" y="3098160"/>
              <a:ext cx="7495920" cy="770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4120" y="3085920"/>
                <a:ext cx="7513200" cy="79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38EB8A-7A1D-DD51-0FD6-CDAB9CBD04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6400" y="1493838"/>
          <a:ext cx="10972800" cy="333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Colour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Legs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Height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Smelly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Species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Green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Tall 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Green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Green 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6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Tall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7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Tall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3720" y="828000"/>
              <a:ext cx="11212920" cy="416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200" y="818640"/>
                <a:ext cx="11237040" cy="418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1">
            <a:extLst>
              <a:ext uri="{FF2B5EF4-FFF2-40B4-BE49-F238E27FC236}">
                <a16:creationId xmlns:a16="http://schemas.microsoft.com/office/drawing/2014/main" id="{4C96D2CA-CCF8-FA0C-34B9-198F99F7AD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493838"/>
            <a:ext cx="10972800" cy="452596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</a:rPr>
              <a:t>P(S1)=   , P(S2)=   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F05E-8A36-F891-E2BD-85ABF969A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0C02E-0A43-CB66-84FA-A577215EE0D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91530" y="1507668"/>
            <a:ext cx="181139" cy="51937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94172-5E8B-4F4E-D44D-A4DD418DD94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07121" y="1507668"/>
            <a:ext cx="181139" cy="51937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1BC9C5-31DD-B6E8-62EC-9958250C935A}"/>
              </a:ext>
            </a:extLst>
          </p:cNvPr>
          <p:cNvGraphicFramePr>
            <a:graphicFrameLocks noGrp="1"/>
          </p:cNvGraphicFramePr>
          <p:nvPr/>
        </p:nvGraphicFramePr>
        <p:xfrm>
          <a:off x="558800" y="2225675"/>
          <a:ext cx="3598863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Colour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     2/4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 3/4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Green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     2/4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875A4F-7F98-8729-D3DA-D571283EE874}"/>
              </a:ext>
            </a:extLst>
          </p:cNvPr>
          <p:cNvGraphicFramePr>
            <a:graphicFrameLocks noGrp="1"/>
          </p:cNvGraphicFramePr>
          <p:nvPr/>
        </p:nvGraphicFramePr>
        <p:xfrm>
          <a:off x="4622800" y="2225675"/>
          <a:ext cx="3598863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Legs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¾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4A5CB8-98E5-3984-FC0B-1D66B674A871}"/>
              </a:ext>
            </a:extLst>
          </p:cNvPr>
          <p:cNvGraphicFramePr>
            <a:graphicFrameLocks noGrp="1"/>
          </p:cNvGraphicFramePr>
          <p:nvPr/>
        </p:nvGraphicFramePr>
        <p:xfrm>
          <a:off x="627063" y="3757613"/>
          <a:ext cx="3597276" cy="111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r>
                        <a:rPr lang="en-IN" sz="1800" dirty="0"/>
                        <a:t>Height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IN" sz="1800" dirty="0"/>
                        <a:t>Tall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¾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2/4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2/4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C2A4A1-F35D-AE1D-371C-579CCA41124E}"/>
              </a:ext>
            </a:extLst>
          </p:cNvPr>
          <p:cNvGraphicFramePr>
            <a:graphicFrameLocks noGrp="1"/>
          </p:cNvGraphicFramePr>
          <p:nvPr/>
        </p:nvGraphicFramePr>
        <p:xfrm>
          <a:off x="4727575" y="3757613"/>
          <a:ext cx="3597276" cy="111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r>
                        <a:rPr lang="en-IN" sz="1800" dirty="0"/>
                        <a:t>Smelly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¾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3/4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3280" y="1404000"/>
              <a:ext cx="8416440" cy="392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920" y="1393560"/>
                <a:ext cx="8435160" cy="394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9A727-97D0-9B8E-A7A6-31D00BCA37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1BC9C5-31DD-B6E8-62EC-9958250C9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54205"/>
              </p:ext>
            </p:extLst>
          </p:nvPr>
        </p:nvGraphicFramePr>
        <p:xfrm>
          <a:off x="7807362" y="4137131"/>
          <a:ext cx="2308854" cy="1307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48">
                <a:tc>
                  <a:txBody>
                    <a:bodyPr/>
                    <a:lstStyle/>
                    <a:p>
                      <a:r>
                        <a:rPr lang="en-IN" sz="1800" dirty="0"/>
                        <a:t>Colour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93"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 </a:t>
                      </a:r>
                      <a:r>
                        <a:rPr lang="en-IN" sz="1800" dirty="0" smtClean="0"/>
                        <a:t>  </a:t>
                      </a:r>
                      <a:r>
                        <a:rPr lang="en-IN" sz="1800" dirty="0"/>
                        <a:t>2/4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 3/4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93">
                <a:tc>
                  <a:txBody>
                    <a:bodyPr/>
                    <a:lstStyle/>
                    <a:p>
                      <a:r>
                        <a:rPr lang="en-IN" sz="1800" dirty="0"/>
                        <a:t>Green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   </a:t>
                      </a:r>
                      <a:r>
                        <a:rPr lang="en-IN" sz="1800" dirty="0"/>
                        <a:t>2/4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875A4F-7F98-8729-D3DA-D571283EE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4935"/>
              </p:ext>
            </p:extLst>
          </p:nvPr>
        </p:nvGraphicFramePr>
        <p:xfrm>
          <a:off x="10116217" y="4111371"/>
          <a:ext cx="1978527" cy="1645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343">
                <a:tc>
                  <a:txBody>
                    <a:bodyPr/>
                    <a:lstStyle/>
                    <a:p>
                      <a:r>
                        <a:rPr lang="en-IN" sz="1800" dirty="0"/>
                        <a:t>Legs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43"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43"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¾</a:t>
                      </a:r>
                    </a:p>
                  </a:txBody>
                  <a:tcPr marL="91451" marR="91451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0/4</a:t>
                      </a:r>
                    </a:p>
                  </a:txBody>
                  <a:tcPr marL="91451" marR="91451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4A5CB8-98E5-3984-FC0B-1D66B674A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82706"/>
              </p:ext>
            </p:extLst>
          </p:nvPr>
        </p:nvGraphicFramePr>
        <p:xfrm>
          <a:off x="7844589" y="5460416"/>
          <a:ext cx="2271627" cy="1096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40">
                <a:tc>
                  <a:txBody>
                    <a:bodyPr/>
                    <a:lstStyle/>
                    <a:p>
                      <a:r>
                        <a:rPr lang="en-IN" sz="1800" dirty="0"/>
                        <a:t>Height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40">
                <a:tc>
                  <a:txBody>
                    <a:bodyPr/>
                    <a:lstStyle/>
                    <a:p>
                      <a:r>
                        <a:rPr lang="en-IN" sz="1800" dirty="0"/>
                        <a:t>Tall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¾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2/4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40"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2/4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C2A4A1-F35D-AE1D-371C-579CCA411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64778"/>
              </p:ext>
            </p:extLst>
          </p:nvPr>
        </p:nvGraphicFramePr>
        <p:xfrm>
          <a:off x="10116218" y="5444765"/>
          <a:ext cx="1978527" cy="1096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40">
                <a:tc>
                  <a:txBody>
                    <a:bodyPr/>
                    <a:lstStyle/>
                    <a:p>
                      <a:r>
                        <a:rPr lang="en-IN" sz="1800" dirty="0"/>
                        <a:t>Smelly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40"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¾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40"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¼</a:t>
                      </a:r>
                    </a:p>
                  </a:txBody>
                  <a:tcPr marL="91411" marR="91411" marT="45668" marB="45668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3/4</a:t>
                      </a:r>
                    </a:p>
                  </a:txBody>
                  <a:tcPr marL="91411" marR="91411"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01200" y="933120"/>
              <a:ext cx="11370240" cy="5583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840" y="922680"/>
                <a:ext cx="11392200" cy="560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 hidden="1">
            <a:extLst>
              <a:ext uri="{FF2B5EF4-FFF2-40B4-BE49-F238E27FC236}">
                <a16:creationId xmlns:a16="http://schemas.microsoft.com/office/drawing/2014/main" id="{5C1A3688-2B17-A10E-D08D-8881F7A25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99331" name="Picture 2">
            <a:extLst>
              <a:ext uri="{FF2B5EF4-FFF2-40B4-BE49-F238E27FC236}">
                <a16:creationId xmlns:a16="http://schemas.microsoft.com/office/drawing/2014/main" id="{48D20743-4B05-7DEC-F101-A667BE2F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09120" y="1250280"/>
              <a:ext cx="7405200" cy="510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1200" y="1240920"/>
                <a:ext cx="7424640" cy="511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 hidden="1">
            <a:extLst>
              <a:ext uri="{FF2B5EF4-FFF2-40B4-BE49-F238E27FC236}">
                <a16:creationId xmlns:a16="http://schemas.microsoft.com/office/drawing/2014/main" id="{79A7076E-FE4C-E7E8-EF5A-436E1A608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01379" name="Picture 2">
            <a:extLst>
              <a:ext uri="{FF2B5EF4-FFF2-40B4-BE49-F238E27FC236}">
                <a16:creationId xmlns:a16="http://schemas.microsoft.com/office/drawing/2014/main" id="{19A7C1AA-DE5C-1809-4DCA-C9D8D13C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3480" y="1421280"/>
              <a:ext cx="9480960" cy="4526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0" y="1410840"/>
                <a:ext cx="9504000" cy="45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1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E2B30F1-18B8-9E6E-44E7-753CB89AD4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9175" y="2349500"/>
            <a:ext cx="577850" cy="601663"/>
          </a:xfrm>
        </p:spPr>
        <p:txBody>
          <a:bodyPr/>
          <a:lstStyle/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02403" name="Picture 2">
            <a:extLst>
              <a:ext uri="{FF2B5EF4-FFF2-40B4-BE49-F238E27FC236}">
                <a16:creationId xmlns:a16="http://schemas.microsoft.com/office/drawing/2014/main" id="{017F7F5A-73AA-C3AA-717E-7A7E8F40A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1466491"/>
            <a:ext cx="11473132" cy="49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2240" y="4403880"/>
              <a:ext cx="9961200" cy="1882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2520" y="4394520"/>
                <a:ext cx="9973440" cy="18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1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 hidden="1">
            <a:extLst>
              <a:ext uri="{FF2B5EF4-FFF2-40B4-BE49-F238E27FC236}">
                <a16:creationId xmlns:a16="http://schemas.microsoft.com/office/drawing/2014/main" id="{4EB61EA9-4BF4-BE35-C8EC-E308D9BBC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00355" name="Picture 2">
            <a:extLst>
              <a:ext uri="{FF2B5EF4-FFF2-40B4-BE49-F238E27FC236}">
                <a16:creationId xmlns:a16="http://schemas.microsoft.com/office/drawing/2014/main" id="{D959ABE2-8039-F13D-53DA-51878BE8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32160" y="2328120"/>
              <a:ext cx="3916440" cy="363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3880" y="2320560"/>
                <a:ext cx="3930120" cy="364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8E9991-BECB-A9DB-326C-864F6B5E7D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778" t="-942"/>
            </a:stretch>
          </a:blipFill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BD8B-00B9-B1C6-7C8D-63765591B9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Baye’s</a:t>
            </a: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14695" y="152399"/>
            <a:ext cx="5268878" cy="1044836"/>
            <a:chOff x="1473413" y="5299249"/>
            <a:chExt cx="5913116" cy="1173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473413" y="5299249"/>
                  <a:ext cx="4696197" cy="31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en-US" b="0" dirty="0" smtClean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413" y="5299249"/>
                  <a:ext cx="4696197" cy="311196"/>
                </a:xfrm>
                <a:prstGeom prst="rect">
                  <a:avLst/>
                </a:prstGeom>
                <a:blipFill>
                  <a:blip r:embed="rId3"/>
                  <a:stretch>
                    <a:fillRect l="-291" b="-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473413" y="5813946"/>
                  <a:ext cx="5913116" cy="6591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413" y="5813946"/>
                  <a:ext cx="5913116" cy="6591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75160" y="72720"/>
              <a:ext cx="11033280" cy="59558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880" y="60480"/>
                <a:ext cx="11052360" cy="59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31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 hidden="1">
            <a:extLst>
              <a:ext uri="{FF2B5EF4-FFF2-40B4-BE49-F238E27FC236}">
                <a16:creationId xmlns:a16="http://schemas.microsoft.com/office/drawing/2014/main" id="{D6CD7CD7-DF59-95BD-89AA-9AE35B0FB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03427" name="Picture 2">
            <a:extLst>
              <a:ext uri="{FF2B5EF4-FFF2-40B4-BE49-F238E27FC236}">
                <a16:creationId xmlns:a16="http://schemas.microsoft.com/office/drawing/2014/main" id="{C0610606-8EAD-97BD-6F70-1F7D9614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265" y="0"/>
            <a:ext cx="2501379" cy="1406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50280" y="1607760"/>
              <a:ext cx="6414480" cy="3881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8760" y="1595520"/>
                <a:ext cx="6432120" cy="390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 hidden="1">
            <a:extLst>
              <a:ext uri="{FF2B5EF4-FFF2-40B4-BE49-F238E27FC236}">
                <a16:creationId xmlns:a16="http://schemas.microsoft.com/office/drawing/2014/main" id="{FBF0D9F1-297A-B3B8-3CA1-D4141B0E3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04451" name="Picture 2">
            <a:extLst>
              <a:ext uri="{FF2B5EF4-FFF2-40B4-BE49-F238E27FC236}">
                <a16:creationId xmlns:a16="http://schemas.microsoft.com/office/drawing/2014/main" id="{A37C3D92-30AC-B3C2-635E-394836E6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265" y="0"/>
            <a:ext cx="2501379" cy="1406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75360" y="252360"/>
              <a:ext cx="11432520" cy="637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840" y="241560"/>
                <a:ext cx="11451600" cy="638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 hidden="1">
            <a:extLst>
              <a:ext uri="{FF2B5EF4-FFF2-40B4-BE49-F238E27FC236}">
                <a16:creationId xmlns:a16="http://schemas.microsoft.com/office/drawing/2014/main" id="{14B06C09-FEF3-2568-E0F1-2A21E3F0C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A5A9BE95-A639-A724-2388-9714E182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640" y="1717560"/>
              <a:ext cx="5483880" cy="365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0" y="1710360"/>
                <a:ext cx="5506200" cy="367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 hidden="1">
            <a:extLst>
              <a:ext uri="{FF2B5EF4-FFF2-40B4-BE49-F238E27FC236}">
                <a16:creationId xmlns:a16="http://schemas.microsoft.com/office/drawing/2014/main" id="{E8B7AA80-B828-3B8A-4FD2-71501CD34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60B0D37-CFFD-7EB1-087A-CEF44E5A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F3D3F0-5B21-B7D4-DE4E-2872DE31DF8D}"/>
                  </a:ext>
                </a:extLst>
              </p14:cNvPr>
              <p14:cNvContentPartPr/>
              <p14:nvPr/>
            </p14:nvContentPartPr>
            <p14:xfrm>
              <a:off x="332413" y="506842"/>
              <a:ext cx="2171160" cy="449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F3D3F0-5B21-B7D4-DE4E-2872DE31DF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73" y="444202"/>
                <a:ext cx="2296800" cy="574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1E7C31-9904-34FD-BDCC-35380A78E238}"/>
              </a:ext>
            </a:extLst>
          </p:cNvPr>
          <p:cNvSpPr txBox="1"/>
          <p:nvPr/>
        </p:nvSpPr>
        <p:spPr>
          <a:xfrm>
            <a:off x="567890" y="771456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+mj-lt"/>
              </a:rPr>
              <a:t>Solution: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966680" y="5320800"/>
              <a:ext cx="2579400" cy="7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7680" y="5311800"/>
                <a:ext cx="2597400" cy="9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69CB96CC-C3B4-2F32-4554-3FE697461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algn="l" eaLnBrk="1" hangingPunct="1"/>
            <a:r>
              <a:rPr lang="en-US" altLang="en-US" sz="2400" b="1" dirty="0">
                <a:solidFill>
                  <a:srgbClr val="FF0000"/>
                </a:solidFill>
              </a:rPr>
              <a:t>Contd..</a:t>
            </a:r>
          </a:p>
        </p:txBody>
      </p:sp>
      <p:pic>
        <p:nvPicPr>
          <p:cNvPr id="107523" name="Picture 2">
            <a:extLst>
              <a:ext uri="{FF2B5EF4-FFF2-40B4-BE49-F238E27FC236}">
                <a16:creationId xmlns:a16="http://schemas.microsoft.com/office/drawing/2014/main" id="{A122906C-0F70-EA63-76D2-8E6636C0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1400175"/>
            <a:ext cx="8367712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33360" y="2808720"/>
              <a:ext cx="5228640" cy="336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000" y="2799720"/>
                <a:ext cx="5241960" cy="338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2">
            <a:extLst>
              <a:ext uri="{FF2B5EF4-FFF2-40B4-BE49-F238E27FC236}">
                <a16:creationId xmlns:a16="http://schemas.microsoft.com/office/drawing/2014/main" id="{3C7D42AE-E3F5-737C-E365-D4A4DADA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547813"/>
            <a:ext cx="8515350" cy="479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8B731-F84E-6A67-BA79-E1B7970CC3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algn="l" eaLnBrk="1" hangingPunct="1"/>
            <a:r>
              <a:rPr lang="en-US" altLang="en-US" sz="2400" b="1" dirty="0">
                <a:solidFill>
                  <a:srgbClr val="FF0000"/>
                </a:solidFill>
              </a:rPr>
              <a:t>Contd..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292960" y="3757320"/>
              <a:ext cx="34560" cy="26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1080" y="3745080"/>
                <a:ext cx="57600" cy="5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2">
            <a:extLst>
              <a:ext uri="{FF2B5EF4-FFF2-40B4-BE49-F238E27FC236}">
                <a16:creationId xmlns:a16="http://schemas.microsoft.com/office/drawing/2014/main" id="{79A1609D-6ED9-90B9-87A0-663EBE11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328738"/>
            <a:ext cx="9650412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938B2-7EBB-29F4-5D92-F06185C66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algn="l" eaLnBrk="1" hangingPunct="1"/>
            <a:r>
              <a:rPr lang="en-US" altLang="en-US" sz="2400" b="1" dirty="0">
                <a:solidFill>
                  <a:srgbClr val="FF0000"/>
                </a:solidFill>
              </a:rPr>
              <a:t>Contd..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027" y="0"/>
            <a:ext cx="3320973" cy="15283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73400" y="84600"/>
              <a:ext cx="10659240" cy="6265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760" y="75240"/>
                <a:ext cx="10677960" cy="628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2">
            <a:extLst>
              <a:ext uri="{FF2B5EF4-FFF2-40B4-BE49-F238E27FC236}">
                <a16:creationId xmlns:a16="http://schemas.microsoft.com/office/drawing/2014/main" id="{A88F1493-4F5E-197A-EDB4-E5D51165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97013"/>
            <a:ext cx="75676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026C3-0B89-080B-2860-6027879B1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algn="l" eaLnBrk="1" hangingPunct="1"/>
            <a:r>
              <a:rPr lang="en-US" altLang="en-US" sz="2400" b="1" dirty="0">
                <a:solidFill>
                  <a:srgbClr val="FF0000"/>
                </a:solidFill>
              </a:rPr>
              <a:t>Contd..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76" y="0"/>
            <a:ext cx="2860624" cy="19925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720320" y="2846520"/>
              <a:ext cx="1191240" cy="3486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4560" y="2837160"/>
                <a:ext cx="1207440" cy="350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2">
            <a:extLst>
              <a:ext uri="{FF2B5EF4-FFF2-40B4-BE49-F238E27FC236}">
                <a16:creationId xmlns:a16="http://schemas.microsoft.com/office/drawing/2014/main" id="{E7F45F08-811F-86E2-74F4-F8F3D612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1493838"/>
            <a:ext cx="6254750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61BB6-6402-1B32-73BD-8F785F450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algn="l" eaLnBrk="1" hangingPunct="1"/>
            <a:r>
              <a:rPr lang="en-US" altLang="en-US" sz="2400" b="1" dirty="0">
                <a:solidFill>
                  <a:srgbClr val="FF0000"/>
                </a:solidFill>
              </a:rPr>
              <a:t>Contd..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43000" y="2732040"/>
              <a:ext cx="6011640" cy="3374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5080" y="2721240"/>
                <a:ext cx="6026040" cy="339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 hidden="1">
            <a:extLst>
              <a:ext uri="{FF2B5EF4-FFF2-40B4-BE49-F238E27FC236}">
                <a16:creationId xmlns:a16="http://schemas.microsoft.com/office/drawing/2014/main" id="{29A9D350-2B31-CF4A-7464-45AD4E5B6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2643" name="Picture 2">
            <a:extLst>
              <a:ext uri="{FF2B5EF4-FFF2-40B4-BE49-F238E27FC236}">
                <a16:creationId xmlns:a16="http://schemas.microsoft.com/office/drawing/2014/main" id="{734A7F7C-E247-CC44-1F4F-DE971BF04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8360" y="2302560"/>
              <a:ext cx="3100680" cy="1668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2293560"/>
                <a:ext cx="3117240" cy="168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0E6B7-BC5B-6206-A18A-0E367E73EE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493838"/>
            <a:ext cx="10972800" cy="452596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model to estimate the posterior probability P(Y | X) by estimating </a:t>
            </a: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likelihood of data given target (hypothesis) P(X | Y) </a:t>
            </a: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probabilities over target P(Y) </a:t>
            </a:r>
          </a:p>
          <a:p>
            <a:pPr fontAlgn="base"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general, for a specific class Y=</a:t>
            </a:r>
            <a:r>
              <a:rPr lang="en-IN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altLang="en-US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1BFD-DFFE-0F8C-6503-3BB144DE12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DA4E16-DFF4-A3DD-09FC-133F3113240F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3222625"/>
            <a:ext cx="10106025" cy="2797175"/>
            <a:chOff x="1526162" y="3240479"/>
            <a:chExt cx="9039117" cy="2415749"/>
          </a:xfrm>
        </p:grpSpPr>
        <p:pic>
          <p:nvPicPr>
            <p:cNvPr id="77829" name="Picture 4">
              <a:extLst>
                <a:ext uri="{FF2B5EF4-FFF2-40B4-BE49-F238E27FC236}">
                  <a16:creationId xmlns:a16="http://schemas.microsoft.com/office/drawing/2014/main" id="{19D21D10-3083-0090-4FC0-138A6B7EA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162" y="4448354"/>
              <a:ext cx="4366638" cy="84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0" name="Picture 6">
              <a:extLst>
                <a:ext uri="{FF2B5EF4-FFF2-40B4-BE49-F238E27FC236}">
                  <a16:creationId xmlns:a16="http://schemas.microsoft.com/office/drawing/2014/main" id="{1BF4B267-5E17-5BD9-612B-267DEE431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0" y="3240479"/>
              <a:ext cx="3452159" cy="2415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7680" y="1792440"/>
              <a:ext cx="12067200" cy="4264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80" y="1780920"/>
                <a:ext cx="12088800" cy="42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7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 hidden="1">
            <a:extLst>
              <a:ext uri="{FF2B5EF4-FFF2-40B4-BE49-F238E27FC236}">
                <a16:creationId xmlns:a16="http://schemas.microsoft.com/office/drawing/2014/main" id="{E55E6617-3B8C-4741-6B5B-865087FCC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3667" name="Picture 2">
            <a:extLst>
              <a:ext uri="{FF2B5EF4-FFF2-40B4-BE49-F238E27FC236}">
                <a16:creationId xmlns:a16="http://schemas.microsoft.com/office/drawing/2014/main" id="{5C19E3E1-9E4A-71EF-FE99-FDF6C6B0C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0680" y="2837880"/>
              <a:ext cx="5664240" cy="270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20" y="2831760"/>
                <a:ext cx="5682240" cy="272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 hidden="1">
            <a:extLst>
              <a:ext uri="{FF2B5EF4-FFF2-40B4-BE49-F238E27FC236}">
                <a16:creationId xmlns:a16="http://schemas.microsoft.com/office/drawing/2014/main" id="{4AD10469-EF9B-A557-F51E-0592B6EFA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4691" name="Picture 2">
            <a:extLst>
              <a:ext uri="{FF2B5EF4-FFF2-40B4-BE49-F238E27FC236}">
                <a16:creationId xmlns:a16="http://schemas.microsoft.com/office/drawing/2014/main" id="{00F5F86E-C2A6-E62A-0F0E-4AEAB9A2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3920" y="1720080"/>
              <a:ext cx="10174320" cy="460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800" y="1710360"/>
                <a:ext cx="10191600" cy="462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 hidden="1">
            <a:extLst>
              <a:ext uri="{FF2B5EF4-FFF2-40B4-BE49-F238E27FC236}">
                <a16:creationId xmlns:a16="http://schemas.microsoft.com/office/drawing/2014/main" id="{ADEAC0AB-671A-BC04-FE64-52AB4BD86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5715" name="Picture 2">
            <a:extLst>
              <a:ext uri="{FF2B5EF4-FFF2-40B4-BE49-F238E27FC236}">
                <a16:creationId xmlns:a16="http://schemas.microsoft.com/office/drawing/2014/main" id="{4ECA57A6-CA33-6137-5EE6-6F678A8D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3520" y="2239560"/>
              <a:ext cx="3367080" cy="104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60" y="2229120"/>
                <a:ext cx="3384720" cy="1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 hidden="1">
            <a:extLst>
              <a:ext uri="{FF2B5EF4-FFF2-40B4-BE49-F238E27FC236}">
                <a16:creationId xmlns:a16="http://schemas.microsoft.com/office/drawing/2014/main" id="{FD438E6F-AD71-284F-E9DC-F11D9950A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6739" name="Picture 2">
            <a:extLst>
              <a:ext uri="{FF2B5EF4-FFF2-40B4-BE49-F238E27FC236}">
                <a16:creationId xmlns:a16="http://schemas.microsoft.com/office/drawing/2014/main" id="{178EF565-01DB-403F-E807-29CE89F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04000" y="2930400"/>
              <a:ext cx="7485120" cy="3150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3560" y="2917800"/>
                <a:ext cx="7501680" cy="317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 hidden="1">
            <a:extLst>
              <a:ext uri="{FF2B5EF4-FFF2-40B4-BE49-F238E27FC236}">
                <a16:creationId xmlns:a16="http://schemas.microsoft.com/office/drawing/2014/main" id="{67629FD8-5A04-E26C-E10B-016B50E1E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7763" name="Picture 2">
            <a:extLst>
              <a:ext uri="{FF2B5EF4-FFF2-40B4-BE49-F238E27FC236}">
                <a16:creationId xmlns:a16="http://schemas.microsoft.com/office/drawing/2014/main" id="{399C4149-BF6D-47D9-89E2-0FDD2FBA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8400" y="1728000"/>
              <a:ext cx="10462680" cy="427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0" y="1717920"/>
                <a:ext cx="10482120" cy="42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628520" y="2197440"/>
              <a:ext cx="6159960" cy="390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600" y="2189880"/>
                <a:ext cx="6173280" cy="392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 hidden="1">
            <a:extLst>
              <a:ext uri="{FF2B5EF4-FFF2-40B4-BE49-F238E27FC236}">
                <a16:creationId xmlns:a16="http://schemas.microsoft.com/office/drawing/2014/main" id="{66301ADB-C0BD-7B20-FFD7-BA0CE86CE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8787" name="Picture 2">
            <a:extLst>
              <a:ext uri="{FF2B5EF4-FFF2-40B4-BE49-F238E27FC236}">
                <a16:creationId xmlns:a16="http://schemas.microsoft.com/office/drawing/2014/main" id="{AB81BD52-36A7-479D-A0CD-C1439BD37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66560" y="332280"/>
              <a:ext cx="6740280" cy="491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5760" y="323280"/>
                <a:ext cx="6756120" cy="493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 hidden="1">
            <a:extLst>
              <a:ext uri="{FF2B5EF4-FFF2-40B4-BE49-F238E27FC236}">
                <a16:creationId xmlns:a16="http://schemas.microsoft.com/office/drawing/2014/main" id="{7C5C8095-44E9-BAD5-DFF3-A4BAEA319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19811" name="Picture 2">
            <a:extLst>
              <a:ext uri="{FF2B5EF4-FFF2-40B4-BE49-F238E27FC236}">
                <a16:creationId xmlns:a16="http://schemas.microsoft.com/office/drawing/2014/main" id="{B6D5BEF0-E3B7-DFE2-A7F1-0D92A612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00400" y="1442160"/>
              <a:ext cx="6650640" cy="442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200" y="1438560"/>
                <a:ext cx="6667200" cy="443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 hidden="1">
            <a:extLst>
              <a:ext uri="{FF2B5EF4-FFF2-40B4-BE49-F238E27FC236}">
                <a16:creationId xmlns:a16="http://schemas.microsoft.com/office/drawing/2014/main" id="{DDF8452D-1EF3-C827-8297-090CE669C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122883" name="Picture 2">
            <a:extLst>
              <a:ext uri="{FF2B5EF4-FFF2-40B4-BE49-F238E27FC236}">
                <a16:creationId xmlns:a16="http://schemas.microsoft.com/office/drawing/2014/main" id="{3C66FBB5-290C-1018-B8FA-6731B7E1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6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87360" y="2062440"/>
              <a:ext cx="5805360" cy="1317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0160" y="2059200"/>
                <a:ext cx="582408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185160" y="4430880"/>
              <a:ext cx="1981800" cy="1566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7240" y="4423320"/>
                <a:ext cx="1998720" cy="158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3">
            <a:extLst>
              <a:ext uri="{FF2B5EF4-FFF2-40B4-BE49-F238E27FC236}">
                <a16:creationId xmlns:a16="http://schemas.microsoft.com/office/drawing/2014/main" id="{5E33E16F-A957-714F-485E-73C2348553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0279" y="1436688"/>
            <a:ext cx="9989389" cy="50180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Two set of candidates are competing for the positions on the board of directors of a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company. The probabilities that the first and the second sets will win are 0.6 and 0.4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respectively. If the first set wins , the probability of introducing a new product is 0.8,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and the corresponding probability if the second set wins is 0.3. What is the probability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that the product will be introduced?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61" y="615949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A58DB-030A-9B97-BD25-24B5A71EEE20}"/>
              </a:ext>
            </a:extLst>
          </p:cNvPr>
          <p:cNvSpPr txBox="1">
            <a:spLocks/>
          </p:cNvSpPr>
          <p:nvPr/>
        </p:nvSpPr>
        <p:spPr bwMode="auto">
          <a:xfrm>
            <a:off x="820468" y="-3178"/>
            <a:ext cx="8160480" cy="84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kern="0" dirty="0">
                <a:solidFill>
                  <a:srgbClr val="EA3F26"/>
                </a:solidFill>
                <a:highlight>
                  <a:srgbClr val="FFFF00"/>
                </a:highlight>
              </a:rPr>
              <a:t>Practice problems</a:t>
            </a:r>
            <a:endParaRPr lang="en-IN" b="1" kern="0" dirty="0">
              <a:solidFill>
                <a:srgbClr val="EA3F2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5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073C4-3543-CC03-3A6C-3C5FB15218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41514" y="1556657"/>
            <a:ext cx="11908972" cy="4931229"/>
          </a:xfrm>
          <a:blipFill>
            <a:blip r:embed="rId2"/>
            <a:stretch>
              <a:fillRect l="-76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CB4F1-8DF7-A72D-0AA2-EFD0F4B31E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</a:t>
            </a:r>
            <a:r>
              <a:rPr lang="en-IN" alt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r>
              <a:rPr lang="en-IN" alt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  <a:p>
            <a:pPr indent="-324000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002060"/>
                </a:solidFill>
                <a:latin typeface="Arial Black" panose="020B0A04020102020204" pitchFamily="34" charset="0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33461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E8C8-4692-A6E8-2CF0-BB3990E5DE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hypothesis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30CA5-63DF-4182-2DF7-2523E4622EF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19835" y="3193718"/>
            <a:ext cx="463588" cy="276999"/>
          </a:xfrm>
          <a:prstGeom prst="rect">
            <a:avLst/>
          </a:prstGeom>
          <a:blipFill>
            <a:blip r:embed="rId2"/>
            <a:stretch>
              <a:fillRect l="-11842" r="-11842" b="-8889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AB4A8-3E90-31DA-B373-0A723F31424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40078" y="3912984"/>
            <a:ext cx="463588" cy="276999"/>
          </a:xfrm>
          <a:prstGeom prst="rect">
            <a:avLst/>
          </a:prstGeom>
          <a:blipFill>
            <a:blip r:embed="rId3"/>
            <a:stretch>
              <a:fillRect l="-11842" r="-11842" b="-8889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7D8B0-5986-C570-EC26-76BF33B4BC5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84544" y="4779784"/>
            <a:ext cx="463588" cy="276999"/>
          </a:xfrm>
          <a:prstGeom prst="rect">
            <a:avLst/>
          </a:prstGeom>
          <a:blipFill>
            <a:blip r:embed="rId4"/>
            <a:stretch>
              <a:fillRect l="-11842" r="-11842" b="-6522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709" y="723900"/>
            <a:ext cx="2253197" cy="905024"/>
          </a:xfrm>
          <a:prstGeom prst="rect">
            <a:avLst/>
          </a:prstGeom>
        </p:spPr>
      </p:pic>
      <p:pic>
        <p:nvPicPr>
          <p:cNvPr id="78856" name="Picture 11">
            <a:extLst>
              <a:ext uri="{FF2B5EF4-FFF2-40B4-BE49-F238E27FC236}">
                <a16:creationId xmlns:a16="http://schemas.microsoft.com/office/drawing/2014/main" id="{AEE16628-DC60-4BF3-EBEA-CA3F4FA63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5499100"/>
            <a:ext cx="2871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CCAEE-7AA5-86FB-69BF-97F5B9C660B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0449" y="2139964"/>
            <a:ext cx="10199803" cy="5042662"/>
          </a:xfrm>
          <a:prstGeom prst="rect">
            <a:avLst/>
          </a:prstGeom>
          <a:blipFill>
            <a:blip r:embed="rId7"/>
            <a:stretch>
              <a:fillRect l="-956" t="-96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449" y="6346211"/>
            <a:ext cx="112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Arg</a:t>
            </a:r>
            <a:r>
              <a:rPr lang="en-US" sz="1200" i="1" dirty="0"/>
              <a:t> max, or </a:t>
            </a:r>
            <a:r>
              <a:rPr lang="en-US" sz="1200" i="1" dirty="0" err="1"/>
              <a:t>argmax</a:t>
            </a:r>
            <a:r>
              <a:rPr lang="en-US" sz="1200" i="1" dirty="0"/>
              <a:t>, is a mathematical term that refers to the input points at which a function's output value is maximized. It's used to find the largest possible values given constraints, and is often used in machine learning to find the class with the largest predicted probability.</a:t>
            </a:r>
            <a:endParaRPr lang="en-IN" sz="12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50640" y="86760"/>
              <a:ext cx="11680200" cy="6757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5240" y="76320"/>
                <a:ext cx="11694600" cy="67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9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963FE085-5D4B-BBFF-C56C-06557052B2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493838"/>
            <a:ext cx="11633200" cy="473233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 a bolt factory, Machines A, B, C manufacture respectively 25%,35% and 40 % of the total. Of their output 5,4,2 percent are known to be defective bolts.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 bolt is drawn at random from the product and is found to be defective. What are the probabilities that it was manufactured by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(</a:t>
            </a:r>
            <a:r>
              <a:rPr lang="en-IN" altLang="en-US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</a:t>
            </a:r>
            <a:r>
              <a:rPr lang="en-IN" altLang="en-US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) Machine A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(ii) Machine B or C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15950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2</a:t>
            </a:r>
          </a:p>
        </p:txBody>
      </p:sp>
    </p:spTree>
    <p:extLst>
      <p:ext uri="{BB962C8B-B14F-4D97-AF65-F5344CB8AC3E}">
        <p14:creationId xmlns:p14="http://schemas.microsoft.com/office/powerpoint/2010/main" val="32987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98902A-66B4-3D5F-8DF8-8551638BD6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71715" y="1295400"/>
            <a:ext cx="11459027" cy="5225143"/>
          </a:xfrm>
          <a:blipFill>
            <a:blip r:embed="rId2"/>
            <a:stretch>
              <a:fillRect l="-744" t="-815"/>
            </a:stretch>
          </a:blipFill>
          <a:ln>
            <a:solidFill>
              <a:schemeClr val="tx1"/>
            </a:solidFill>
            <a:prstDash val="sysDot"/>
          </a:ln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A59BC-AAB7-DC40-4151-D78DD98CCF26}"/>
              </a:ext>
            </a:extLst>
          </p:cNvPr>
          <p:cNvSpPr txBox="1"/>
          <p:nvPr/>
        </p:nvSpPr>
        <p:spPr>
          <a:xfrm>
            <a:off x="618836" y="397823"/>
            <a:ext cx="7712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24000" eaLnBrk="1" fontAlgn="auto" hangingPunct="1">
              <a:spcAft>
                <a:spcPts val="0"/>
              </a:spcAft>
              <a:defRPr/>
            </a:pPr>
            <a:r>
              <a:rPr lang="en-IN" altLang="en-US" sz="22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2 </a:t>
            </a:r>
          </a:p>
          <a:p>
            <a:pPr indent="-324000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rgbClr val="002060"/>
                </a:solidFill>
                <a:latin typeface="Arial Black" panose="020B0A04020102020204" pitchFamily="34" charset="0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8023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C09B92-35D0-FCF5-8D31-F2C00D8312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6600" y="1593850"/>
            <a:ext cx="10972800" cy="45259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endParaRPr lang="en-IN" altLang="en-US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fontAlgn="base">
              <a:spcAft>
                <a:spcPct val="0"/>
              </a:spcAft>
            </a:pPr>
            <a:endParaRPr lang="en-IN" altLang="en-US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2585E5-9452-3D6F-738A-A4C7675E12E9}"/>
              </a:ext>
            </a:extLst>
          </p:cNvPr>
          <p:cNvCxnSpPr>
            <a:cxnSpLocks/>
          </p:cNvCxnSpPr>
          <p:nvPr/>
        </p:nvCxnSpPr>
        <p:spPr>
          <a:xfrm flipV="1">
            <a:off x="1820863" y="2414588"/>
            <a:ext cx="1490662" cy="698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50346-9B80-5B6D-A32B-5F9ECD896E82}"/>
              </a:ext>
            </a:extLst>
          </p:cNvPr>
          <p:cNvCxnSpPr>
            <a:cxnSpLocks/>
          </p:cNvCxnSpPr>
          <p:nvPr/>
        </p:nvCxnSpPr>
        <p:spPr>
          <a:xfrm flipV="1">
            <a:off x="1785938" y="3121025"/>
            <a:ext cx="1617662" cy="65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58B4D-7B35-1E43-B122-CED5426571A9}"/>
              </a:ext>
            </a:extLst>
          </p:cNvPr>
          <p:cNvCxnSpPr/>
          <p:nvPr/>
        </p:nvCxnSpPr>
        <p:spPr>
          <a:xfrm>
            <a:off x="1835150" y="3205163"/>
            <a:ext cx="1211263" cy="792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A73B93-315B-5CDD-6BD2-6D99F2408606}"/>
              </a:ext>
            </a:extLst>
          </p:cNvPr>
          <p:cNvSpPr txBox="1">
            <a:spLocks noChangeArrowheads="1"/>
          </p:cNvSpPr>
          <p:nvPr/>
        </p:nvSpPr>
        <p:spPr bwMode="auto">
          <a:xfrm rot="-1892971">
            <a:off x="2027238" y="2493963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C7BE4-C67A-D930-BAD5-52570144A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2782888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DE7174-6C97-0BB3-FF3C-B49360B91C15}"/>
              </a:ext>
            </a:extLst>
          </p:cNvPr>
          <p:cNvSpPr txBox="1">
            <a:spLocks noChangeArrowheads="1"/>
          </p:cNvSpPr>
          <p:nvPr/>
        </p:nvSpPr>
        <p:spPr bwMode="auto">
          <a:xfrm rot="2313177">
            <a:off x="1822450" y="3671888"/>
            <a:ext cx="593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FE8D4-628C-83AE-8E0F-41042C1D416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23967" y="3151782"/>
            <a:ext cx="476797" cy="3693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CA38-2F7D-B991-E1C0-1DBEFB7FA1E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57979" y="4185747"/>
            <a:ext cx="476797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91BC92-5735-CE94-062A-76DE4D8E1121}"/>
              </a:ext>
            </a:extLst>
          </p:cNvPr>
          <p:cNvCxnSpPr/>
          <p:nvPr/>
        </p:nvCxnSpPr>
        <p:spPr>
          <a:xfrm flipV="1">
            <a:off x="3725863" y="1838325"/>
            <a:ext cx="1360487" cy="466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7E9CD-9064-16B0-9938-575923AB1122}"/>
              </a:ext>
            </a:extLst>
          </p:cNvPr>
          <p:cNvCxnSpPr/>
          <p:nvPr/>
        </p:nvCxnSpPr>
        <p:spPr>
          <a:xfrm>
            <a:off x="3700463" y="2347913"/>
            <a:ext cx="1512887" cy="3476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3219EF-A35D-B236-1D5A-8C4C87494528}"/>
              </a:ext>
            </a:extLst>
          </p:cNvPr>
          <p:cNvCxnSpPr/>
          <p:nvPr/>
        </p:nvCxnSpPr>
        <p:spPr>
          <a:xfrm flipV="1">
            <a:off x="3700463" y="2695575"/>
            <a:ext cx="1446212" cy="425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5B7C1-EDFB-2844-8117-AEEF866DB44C}"/>
              </a:ext>
            </a:extLst>
          </p:cNvPr>
          <p:cNvCxnSpPr/>
          <p:nvPr/>
        </p:nvCxnSpPr>
        <p:spPr>
          <a:xfrm>
            <a:off x="3725863" y="3121025"/>
            <a:ext cx="1525587" cy="555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2FE5BD-FF24-E1A9-BA23-9FB0E7577662}"/>
              </a:ext>
            </a:extLst>
          </p:cNvPr>
          <p:cNvCxnSpPr/>
          <p:nvPr/>
        </p:nvCxnSpPr>
        <p:spPr>
          <a:xfrm flipV="1">
            <a:off x="3760788" y="3736975"/>
            <a:ext cx="1385887" cy="6334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D78FB-6E0E-754E-3FB0-DAD45AA76594}"/>
              </a:ext>
            </a:extLst>
          </p:cNvPr>
          <p:cNvCxnSpPr/>
          <p:nvPr/>
        </p:nvCxnSpPr>
        <p:spPr>
          <a:xfrm>
            <a:off x="3798888" y="4370388"/>
            <a:ext cx="1263650" cy="644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17E8EA-EA77-184F-EB9F-C412D9794F9B}"/>
              </a:ext>
            </a:extLst>
          </p:cNvPr>
          <p:cNvSpPr txBox="1">
            <a:spLocks noChangeArrowheads="1"/>
          </p:cNvSpPr>
          <p:nvPr/>
        </p:nvSpPr>
        <p:spPr bwMode="auto">
          <a:xfrm rot="-1043699">
            <a:off x="3963988" y="1700213"/>
            <a:ext cx="592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35B0BE-0EE3-D89B-A7CA-F22E9DAD0094}"/>
              </a:ext>
            </a:extLst>
          </p:cNvPr>
          <p:cNvSpPr txBox="1">
            <a:spLocks noChangeArrowheads="1"/>
          </p:cNvSpPr>
          <p:nvPr/>
        </p:nvSpPr>
        <p:spPr bwMode="auto">
          <a:xfrm rot="-587330">
            <a:off x="3732213" y="2628900"/>
            <a:ext cx="593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DBCA7-C39E-0484-62C7-D5DDDFA61502}"/>
              </a:ext>
            </a:extLst>
          </p:cNvPr>
          <p:cNvSpPr txBox="1">
            <a:spLocks noChangeArrowheads="1"/>
          </p:cNvSpPr>
          <p:nvPr/>
        </p:nvSpPr>
        <p:spPr bwMode="auto">
          <a:xfrm rot="-1508928">
            <a:off x="3811588" y="3844925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1DE8D0-7CC7-29E2-D625-224BEF7CF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1593850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31ACC0-A965-82DB-1D47-13CECEBDB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2695575"/>
            <a:ext cx="296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0A142-13F0-3C89-AB2F-9A813CF32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3565525"/>
            <a:ext cx="296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2171E8-8558-1528-AB25-524CA981D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488" y="4927600"/>
            <a:ext cx="296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0BE91-B731-9C25-2C9A-65C0164570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9052" y="1531935"/>
            <a:ext cx="5617887" cy="4367671"/>
          </a:xfrm>
          <a:prstGeom prst="rect">
            <a:avLst/>
          </a:prstGeom>
          <a:blipFill>
            <a:blip r:embed="rId4"/>
            <a:stretch>
              <a:fillRect l="-868" t="-69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CA79FF-4020-B8FF-DB71-8E5DB0517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1630363"/>
            <a:ext cx="1668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TREE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1465F-7884-3C2D-8240-50DC61ED6557}"/>
              </a:ext>
            </a:extLst>
          </p:cNvPr>
          <p:cNvSpPr txBox="1"/>
          <p:nvPr/>
        </p:nvSpPr>
        <p:spPr>
          <a:xfrm>
            <a:off x="3298825" y="2155670"/>
            <a:ext cx="41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E1</a:t>
            </a:r>
          </a:p>
        </p:txBody>
      </p:sp>
    </p:spTree>
    <p:extLst>
      <p:ext uri="{BB962C8B-B14F-4D97-AF65-F5344CB8AC3E}">
        <p14:creationId xmlns:p14="http://schemas.microsoft.com/office/powerpoint/2010/main" val="2324994922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2" grpId="0" build="p"/>
      <p:bldP spid="16" grpId="0"/>
      <p:bldP spid="17" grpId="0"/>
      <p:bldP spid="18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0E00E7-9E72-EFD7-53AE-0BDA9EC6A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82713"/>
            <a:ext cx="11644313" cy="5060950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IN" dirty="0">
                <a:solidFill>
                  <a:sysClr val="windowText" lastClr="000000"/>
                </a:solidFill>
              </a:rPr>
              <a:t>The results of an investigation by an expert on a fire accident in a skyscraper are summarized below: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AutoNum type="romanLcParenBoth"/>
              <a:defRPr/>
            </a:pPr>
            <a:r>
              <a:rPr lang="en-IN" dirty="0">
                <a:solidFill>
                  <a:sysClr val="windowText" lastClr="000000"/>
                </a:solidFill>
              </a:rPr>
              <a:t>P(There should have been short circuit)=0.8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AutoNum type="romanLcParenBoth"/>
              <a:defRPr/>
            </a:pPr>
            <a:r>
              <a:rPr lang="en-IN" dirty="0">
                <a:solidFill>
                  <a:sysClr val="windowText" lastClr="000000"/>
                </a:solidFill>
              </a:rPr>
              <a:t>P(LPG cylinder explosion)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AutoNum type="romanLcParenBoth"/>
              <a:defRPr/>
            </a:pPr>
            <a:r>
              <a:rPr lang="en-IN" dirty="0">
                <a:solidFill>
                  <a:sysClr val="windowText" lastClr="000000"/>
                </a:solidFill>
              </a:rPr>
              <a:t>Chance of fire accident is 30% given a short circuit and 95% given an LPG explosion.</a:t>
            </a:r>
          </a:p>
          <a:p>
            <a:pPr marL="0" indent="0">
              <a:lnSpc>
                <a:spcPct val="150000"/>
              </a:lnSpc>
              <a:defRPr/>
            </a:pPr>
            <a:r>
              <a:rPr lang="en-IN" dirty="0">
                <a:solidFill>
                  <a:sysClr val="windowText" lastClr="000000"/>
                </a:solidFill>
              </a:rPr>
              <a:t>Based on these, What do you think is the most probable causes of fire? Statistically justify your answer.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15950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3</a:t>
            </a:r>
          </a:p>
        </p:txBody>
      </p:sp>
    </p:spTree>
    <p:extLst>
      <p:ext uri="{BB962C8B-B14F-4D97-AF65-F5344CB8AC3E}">
        <p14:creationId xmlns:p14="http://schemas.microsoft.com/office/powerpoint/2010/main" val="32178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2867BC-5EC9-594D-2B46-54F22C889A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08857" y="1426029"/>
            <a:ext cx="11887200" cy="4887685"/>
          </a:xfrm>
          <a:blipFill>
            <a:blip r:embed="rId2"/>
            <a:stretch>
              <a:fillRect l="-821" t="-998" b="-49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9D05-4BE1-C642-15DF-74BBC75676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76417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1">
            <a:extLst>
              <a:ext uri="{FF2B5EF4-FFF2-40B4-BE49-F238E27FC236}">
                <a16:creationId xmlns:a16="http://schemas.microsoft.com/office/drawing/2014/main" id="{0AD94403-64EB-982D-54CA-71F5EAB25E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498" y="1195243"/>
            <a:ext cx="11665004" cy="504680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EA3F26"/>
                </a:solidFill>
                <a:latin typeface="+mn-lt"/>
                <a:cs typeface="Times New Roman" panose="02020603050405020304" pitchFamily="18" charset="0"/>
              </a:rPr>
              <a:t>The chances that an academician, a business man and a politician becoming Vice Chancellor of an university are 0.5, 0.3 and 0.2 respectively. The probability that research work will be promoted in the university by these 3  gentlemen are respectively are 0.8, 0.6 and 0.4. It is found Research work has been promoted by the university.  What is the chance that an academician has become the VC?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kumimoji="0" lang="en-IN" sz="2000" b="1" i="0" u="none" strike="noStrike" kern="0" cap="none" spc="-1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fontAlgn="base">
              <a:spcAft>
                <a:spcPct val="0"/>
              </a:spcAft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15950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1215E-0390-EC8A-CD4A-F1BE48BE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54" y="3718646"/>
            <a:ext cx="9114310" cy="1164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378F33-76D0-6D3F-8BC3-279C3CA4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2" y="4977300"/>
            <a:ext cx="938865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 hidden="1">
            <a:extLst>
              <a:ext uri="{FF2B5EF4-FFF2-40B4-BE49-F238E27FC236}">
                <a16:creationId xmlns:a16="http://schemas.microsoft.com/office/drawing/2014/main" id="{BC362BAA-20BA-77EE-6231-E8234B266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74638"/>
            <a:ext cx="8161338" cy="849312"/>
          </a:xfrm>
        </p:spPr>
        <p:txBody>
          <a:bodyPr/>
          <a:lstStyle/>
          <a:p>
            <a:pPr eaLnBrk="1" hangingPunct="1"/>
            <a:endParaRPr lang="en-IN" altLang="en-US" sz="18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F36EA-66F8-EFC8-4D35-63AA54C5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BF91B0-32B0-E5F6-4CE4-FE532726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82" y="1481138"/>
            <a:ext cx="10343073" cy="4984750"/>
          </a:xfrm>
        </p:spPr>
        <p:txBody>
          <a:bodyPr rtlCol="0">
            <a:normAutofit/>
          </a:bodyPr>
          <a:lstStyle/>
          <a:p>
            <a:pPr marL="50292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800" spc="4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Four</a:t>
            </a:r>
            <a:r>
              <a:rPr lang="en-US" sz="1800" b="1" spc="4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technicians regularly make repairs when breakdowns occur on an automated </a:t>
            </a:r>
            <a:r>
              <a:rPr lang="en-US" sz="180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production 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80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line. 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Janet, who services 20% of the breakdowns, makes an incomplete </a:t>
            </a:r>
            <a:r>
              <a:rPr lang="en-US" sz="1800" spc="-1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repair 1 time in 20; 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spc="-1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Tom, who services 60% of the breakdowns, makes an incomplete repair </a:t>
            </a:r>
            <a:r>
              <a:rPr lang="en-US" sz="1800" spc="4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b="1" spc="4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time in 10;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spc="-1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Georgia, who services 15% of the breakdowns, makes an incom­</a:t>
            </a:r>
            <a:r>
              <a:rPr lang="en-US" sz="1800" spc="-1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plete repair </a:t>
            </a:r>
            <a:r>
              <a:rPr lang="en-US" sz="1800" spc="3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b="1" spc="3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time in 10;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800" spc="-1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Peter, who services 5% of the breakdowns, makes an </a:t>
            </a:r>
            <a:r>
              <a:rPr lang="en-US" sz="180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incomplete repair </a:t>
            </a:r>
            <a:r>
              <a:rPr lang="en-US" sz="1800" spc="5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b="1" spc="5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time in 20.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412B2E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800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For the next problem with the production line diag­</a:t>
            </a:r>
            <a:r>
              <a:rPr lang="en-US" sz="1800" spc="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nosed as being due to an initial repair that was </a:t>
            </a:r>
          </a:p>
          <a:p>
            <a:pPr marL="50292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800" spc="5" dirty="0">
                <a:solidFill>
                  <a:srgbClr val="412B2E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incomplete, what is the probability that this initial repair was made by Janet?</a:t>
            </a:r>
            <a:endParaRPr lang="en-IN" sz="1800" dirty="0">
              <a:solidFill>
                <a:sysClr val="windowText" lastClr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15950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5</a:t>
            </a:r>
          </a:p>
        </p:txBody>
      </p:sp>
    </p:spTree>
    <p:extLst>
      <p:ext uri="{BB962C8B-B14F-4D97-AF65-F5344CB8AC3E}">
        <p14:creationId xmlns:p14="http://schemas.microsoft.com/office/powerpoint/2010/main" val="18767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B2C760F-276C-B88D-A731-55C7606AEA8B}"/>
              </a:ext>
            </a:extLst>
          </p:cNvPr>
          <p:cNvSpPr txBox="1"/>
          <p:nvPr/>
        </p:nvSpPr>
        <p:spPr>
          <a:xfrm>
            <a:off x="609600" y="4552252"/>
            <a:ext cx="109728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5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it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of interest to note that although Janet makes an incomplete repair only </a:t>
            </a:r>
            <a:r>
              <a:rPr kumimoji="0" lang="en-US" sz="2400" b="0" i="0" u="none" strike="noStrike" kern="1200" cap="none" spc="45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sz="2400" b="1" i="0" u="none" strike="noStrike" kern="1200" cap="none" spc="45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kumimoji="0" lang="en-US" sz="2400" b="1" i="0" u="none" strike="noStrike" kern="1200" cap="none" spc="45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 of 20 times, namely, 5% of the breakdowns she services, more than 11% of the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412B2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incomplete repairs are her responsibility.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FBD755-F066-ADE5-3804-F0D655EEDC55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617663"/>
            <a:ext cx="10018713" cy="2685351"/>
            <a:chOff x="603315" y="1618104"/>
            <a:chExt cx="10018335" cy="2685068"/>
          </a:xfrm>
        </p:grpSpPr>
        <p:sp>
          <p:nvSpPr>
            <p:cNvPr id="69637" name="TextBox 10">
              <a:extLst>
                <a:ext uri="{FF2B5EF4-FFF2-40B4-BE49-F238E27FC236}">
                  <a16:creationId xmlns:a16="http://schemas.microsoft.com/office/drawing/2014/main" id="{5FF44C3D-8E8A-6120-344C-C4E66ED7E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315" y="1618104"/>
              <a:ext cx="10018335" cy="268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01650" indent="-501650">
                <a:spcBef>
                  <a:spcPts val="1413"/>
                </a:spcBef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501650" marR="0" lvl="0" indent="-501650" algn="just" defTabSz="914400" rtl="0" eaLnBrk="1" fontAlgn="base" latinLnBrk="0" hangingPunct="1">
                <a:lnSpc>
                  <a:spcPct val="100000"/>
                </a:lnSpc>
                <a:spcBef>
                  <a:spcPts val="1075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Let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 the event that the initial repair was incomplete, B</a:t>
              </a:r>
              <a:r>
                <a:rPr kumimoji="0" lang="en-US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that the initial repair was made by Janet,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r>
                <a:rPr kumimoji="0" lang="en-US" alt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that it was made by Tom,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r>
                <a:rPr kumimoji="0" lang="en-US" alt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that it was made by Georgia. and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r>
                <a:rPr kumimoji="0" lang="en-US" alt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that it was made by Peter.</a:t>
              </a:r>
              <a:endPara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501650" marR="0" lvl="0" indent="-501650" algn="just" defTabSz="914400" rtl="0" eaLnBrk="1" fontAlgn="base" latinLnBrk="0" hangingPunct="1">
                <a:lnSpc>
                  <a:spcPct val="100000"/>
                </a:lnSpc>
                <a:spcBef>
                  <a:spcPts val="1075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P(B</a:t>
              </a:r>
              <a:r>
                <a:rPr kumimoji="0" lang="en-US" alt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IA)   =                               	</a:t>
              </a:r>
              <a:r>
                <a:rPr kumimoji="0" lang="en-US" alt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(0.20)(0.05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Tahom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)</a:t>
              </a:r>
              <a:endPara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501650" marR="0" lvl="0" indent="-501650" algn="l" defTabSz="914400" rtl="0" eaLnBrk="1" fontAlgn="base" latinLnBrk="0" hangingPunct="1">
                <a:lnSpc>
                  <a:spcPct val="128000"/>
                </a:lnSpc>
                <a:spcBef>
                  <a:spcPct val="0"/>
                </a:spcBef>
                <a:spcAft>
                  <a:spcPts val="216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(0.20 )(0.05 )+ (0.60)(0.10) + (0.15)(0.10)+ (0.05 )(0.05 )                 </a:t>
              </a:r>
            </a:p>
            <a:p>
              <a:pPr marL="501650" marR="0" lvl="0" indent="-501650" algn="l" defTabSz="914400" rtl="0" eaLnBrk="1" fontAlgn="base" latinLnBrk="0" hangingPunct="1">
                <a:lnSpc>
                  <a:spcPct val="128000"/>
                </a:lnSpc>
                <a:spcBef>
                  <a:spcPct val="0"/>
                </a:spcBef>
                <a:spcAft>
                  <a:spcPts val="216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= </a:t>
              </a: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12B2E"/>
                  </a:solidFill>
                  <a:effectLst/>
                  <a:uLnTx/>
                  <a:uFillTx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0.114</a:t>
              </a:r>
              <a:endParaRPr kumimoji="0" lang="en-I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944B86-8A95-D5CF-9905-2C0C1A3EF627}"/>
                </a:ext>
              </a:extLst>
            </p:cNvPr>
            <p:cNvCxnSpPr/>
            <p:nvPr/>
          </p:nvCxnSpPr>
          <p:spPr>
            <a:xfrm>
              <a:off x="2035186" y="3186389"/>
              <a:ext cx="71545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21F0B92-E53F-7922-CE08-4F271BC12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782638"/>
            <a:ext cx="1778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151189964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13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4E834F-523F-A558-86C5-77170C63D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1415713" cy="4852987"/>
          </a:xfr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+mn-lt"/>
                <a:cs typeface="Times New Roman" panose="02020603050405020304" pitchFamily="18" charset="0"/>
              </a:rPr>
              <a:t>Seventy percent of the light aircraft that disappear while in flight in a certain country are subsequently discovered. Of the aircraft that are discovered,60% have an emergency locator, whereas 90% of the aircraft not discovered do not have such a locator. Suppose that a light aircraft has disappeared.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AutoNum type="alphaLcParenBoth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+mn-lt"/>
                <a:cs typeface="Times New Roman" panose="02020603050405020304" pitchFamily="18" charset="0"/>
              </a:rPr>
              <a:t>If it has an emergency locator, find the probability that it will not be discovered.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+mn-lt"/>
                <a:cs typeface="Times New Roman" panose="02020603050405020304" pitchFamily="18" charset="0"/>
              </a:rPr>
              <a:t>(b) If it doesn’t have a locator, find the probability that it will be discovered</a:t>
            </a:r>
            <a:r>
              <a:rPr lang="en-US" sz="2000" dirty="0">
                <a:solidFill>
                  <a:sysClr val="windowText" lastClr="000000"/>
                </a:solidFill>
                <a:latin typeface="+mn-lt"/>
              </a:rPr>
              <a:t>.</a:t>
            </a:r>
            <a:endParaRPr lang="en-IN" sz="200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15950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6</a:t>
            </a:r>
          </a:p>
        </p:txBody>
      </p:sp>
    </p:spTree>
    <p:extLst>
      <p:ext uri="{BB962C8B-B14F-4D97-AF65-F5344CB8AC3E}">
        <p14:creationId xmlns:p14="http://schemas.microsoft.com/office/powerpoint/2010/main" val="2892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Content Placeholder 1">
            <a:extLst>
              <a:ext uri="{FF2B5EF4-FFF2-40B4-BE49-F238E27FC236}">
                <a16:creationId xmlns:a16="http://schemas.microsoft.com/office/drawing/2014/main" id="{2562E6B7-3BEE-B425-A951-0F2D2E46F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493838"/>
            <a:ext cx="10799313" cy="472580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Naive Bayes is a set of simple and efficient machine learning algorithms for solving a variety of classification and regression problems.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Naive Bayes assumes conditional independence where Bayes theorem does not. This means the relationship between all input features are independent.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Bayesian learning algorithms that calculate explicit probabilities for hypotheses, such as the Naive Bayes classifier, are among the most practical approaches to certain types of learning problems.</a:t>
            </a:r>
          </a:p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800" u="sng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Example</a:t>
            </a:r>
            <a:r>
              <a:rPr lang="en-US" altLang="en-US" sz="1800" u="sng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Problem of learning to classify text documents such as electronic news articles.</a:t>
            </a: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For such learning tasks, the Naive Bayes classifier is among the most effective known algorithms.</a:t>
            </a:r>
            <a:endParaRPr lang="en-IN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4755" name="TextBox 4">
            <a:extLst>
              <a:ext uri="{FF2B5EF4-FFF2-40B4-BE49-F238E27FC236}">
                <a16:creationId xmlns:a16="http://schemas.microsoft.com/office/drawing/2014/main" id="{8A848E2E-DBF6-5781-8C61-29D3FEAB9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612775"/>
            <a:ext cx="3480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Learning</a:t>
            </a:r>
            <a:endParaRPr lang="en-I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6840" y="192240"/>
              <a:ext cx="6548400" cy="594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7480" y="183960"/>
                <a:ext cx="6564240" cy="596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ontent Placeholder 1">
            <a:extLst>
              <a:ext uri="{FF2B5EF4-FFF2-40B4-BE49-F238E27FC236}">
                <a16:creationId xmlns:a16="http://schemas.microsoft.com/office/drawing/2014/main" id="{6C852B8C-2931-84E8-3744-02F42A7393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738" y="1573213"/>
            <a:ext cx="10972800" cy="452596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The tree diagram below shows the probability for the four disjoint options; </a:t>
            </a:r>
          </a:p>
          <a:p>
            <a:pPr fontAlgn="base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 P(the flight is discovered and has a locator) </a:t>
            </a:r>
          </a:p>
          <a:p>
            <a:pPr fontAlgn="base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                          = P(discovered)P(locator | discovered) </a:t>
            </a:r>
          </a:p>
          <a:p>
            <a:pPr fontAlgn="base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                          = (.7)(.6) = .42.</a:t>
            </a:r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3AE1-FFEF-16BF-79AE-3BB3507B0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788958-1E25-9A79-E78C-C49AB0A8B168}"/>
              </a:ext>
            </a:extLst>
          </p:cNvPr>
          <p:cNvCxnSpPr/>
          <p:nvPr/>
        </p:nvCxnSpPr>
        <p:spPr>
          <a:xfrm flipV="1">
            <a:off x="3044825" y="3836988"/>
            <a:ext cx="1131888" cy="385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D2D7F8-AFB3-F9DF-FAD4-48E207700E55}"/>
              </a:ext>
            </a:extLst>
          </p:cNvPr>
          <p:cNvCxnSpPr/>
          <p:nvPr/>
        </p:nvCxnSpPr>
        <p:spPr>
          <a:xfrm>
            <a:off x="3044825" y="4222750"/>
            <a:ext cx="1122363" cy="5572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40DC42-535E-7442-9383-175F8B7A6DCA}"/>
              </a:ext>
            </a:extLst>
          </p:cNvPr>
          <p:cNvCxnSpPr/>
          <p:nvPr/>
        </p:nvCxnSpPr>
        <p:spPr>
          <a:xfrm flipV="1">
            <a:off x="4176713" y="3298825"/>
            <a:ext cx="989012" cy="538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289268-4CCA-EA21-817D-18432EEBFB5E}"/>
              </a:ext>
            </a:extLst>
          </p:cNvPr>
          <p:cNvCxnSpPr/>
          <p:nvPr/>
        </p:nvCxnSpPr>
        <p:spPr>
          <a:xfrm>
            <a:off x="4167188" y="3836988"/>
            <a:ext cx="1008062" cy="395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7003FF-2913-7FB2-D7F2-7C4DD5C5D85C}"/>
              </a:ext>
            </a:extLst>
          </p:cNvPr>
          <p:cNvCxnSpPr/>
          <p:nvPr/>
        </p:nvCxnSpPr>
        <p:spPr>
          <a:xfrm flipV="1">
            <a:off x="4176713" y="4500563"/>
            <a:ext cx="989012" cy="269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16C2C-A42D-8E25-F1E9-FBBF0F659421}"/>
              </a:ext>
            </a:extLst>
          </p:cNvPr>
          <p:cNvCxnSpPr/>
          <p:nvPr/>
        </p:nvCxnSpPr>
        <p:spPr>
          <a:xfrm>
            <a:off x="4176713" y="4779963"/>
            <a:ext cx="989012" cy="687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0" name="TextBox 15">
            <a:extLst>
              <a:ext uri="{FF2B5EF4-FFF2-40B4-BE49-F238E27FC236}">
                <a16:creationId xmlns:a16="http://schemas.microsoft.com/office/drawing/2014/main" id="{6E939E05-AB17-3146-2759-0865453F10FA}"/>
              </a:ext>
            </a:extLst>
          </p:cNvPr>
          <p:cNvSpPr txBox="1">
            <a:spLocks noChangeArrowheads="1"/>
          </p:cNvSpPr>
          <p:nvPr/>
        </p:nvSpPr>
        <p:spPr bwMode="auto">
          <a:xfrm rot="-1228223">
            <a:off x="3509963" y="3668713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71691" name="TextBox 16">
            <a:extLst>
              <a:ext uri="{FF2B5EF4-FFF2-40B4-BE49-F238E27FC236}">
                <a16:creationId xmlns:a16="http://schemas.microsoft.com/office/drawing/2014/main" id="{37207DC7-C9BC-9CCB-F0A8-6B965683FA07}"/>
              </a:ext>
            </a:extLst>
          </p:cNvPr>
          <p:cNvSpPr txBox="1">
            <a:spLocks noChangeArrowheads="1"/>
          </p:cNvSpPr>
          <p:nvPr/>
        </p:nvSpPr>
        <p:spPr bwMode="auto">
          <a:xfrm rot="-1056855">
            <a:off x="3651250" y="3881438"/>
            <a:ext cx="4730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disc</a:t>
            </a:r>
          </a:p>
        </p:txBody>
      </p:sp>
      <p:sp>
        <p:nvSpPr>
          <p:cNvPr id="71692" name="TextBox 17">
            <a:extLst>
              <a:ext uri="{FF2B5EF4-FFF2-40B4-BE49-F238E27FC236}">
                <a16:creationId xmlns:a16="http://schemas.microsoft.com/office/drawing/2014/main" id="{E7A79FC6-FE42-7425-34C4-814C76453476}"/>
              </a:ext>
            </a:extLst>
          </p:cNvPr>
          <p:cNvSpPr txBox="1">
            <a:spLocks noChangeArrowheads="1"/>
          </p:cNvSpPr>
          <p:nvPr/>
        </p:nvSpPr>
        <p:spPr bwMode="auto">
          <a:xfrm rot="1488544">
            <a:off x="3427413" y="4575175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Not disc</a:t>
            </a:r>
          </a:p>
        </p:txBody>
      </p:sp>
      <p:sp>
        <p:nvSpPr>
          <p:cNvPr id="71693" name="TextBox 18">
            <a:extLst>
              <a:ext uri="{FF2B5EF4-FFF2-40B4-BE49-F238E27FC236}">
                <a16:creationId xmlns:a16="http://schemas.microsoft.com/office/drawing/2014/main" id="{DD598208-0B89-B2CF-2FAC-88F5273AB795}"/>
              </a:ext>
            </a:extLst>
          </p:cNvPr>
          <p:cNvSpPr txBox="1">
            <a:spLocks noChangeArrowheads="1"/>
          </p:cNvSpPr>
          <p:nvPr/>
        </p:nvSpPr>
        <p:spPr bwMode="auto">
          <a:xfrm rot="1657986">
            <a:off x="3627438" y="4298950"/>
            <a:ext cx="47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71694" name="TextBox 19">
            <a:extLst>
              <a:ext uri="{FF2B5EF4-FFF2-40B4-BE49-F238E27FC236}">
                <a16:creationId xmlns:a16="http://schemas.microsoft.com/office/drawing/2014/main" id="{2AE7B379-3725-3445-C0AF-6236DB43273F}"/>
              </a:ext>
            </a:extLst>
          </p:cNvPr>
          <p:cNvSpPr txBox="1">
            <a:spLocks noChangeArrowheads="1"/>
          </p:cNvSpPr>
          <p:nvPr/>
        </p:nvSpPr>
        <p:spPr bwMode="auto">
          <a:xfrm rot="-1697953">
            <a:off x="4333875" y="3244850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71695" name="TextBox 20">
            <a:extLst>
              <a:ext uri="{FF2B5EF4-FFF2-40B4-BE49-F238E27FC236}">
                <a16:creationId xmlns:a16="http://schemas.microsoft.com/office/drawing/2014/main" id="{996A4666-B1A2-0EFD-ED39-245D3BD76A27}"/>
              </a:ext>
            </a:extLst>
          </p:cNvPr>
          <p:cNvSpPr txBox="1">
            <a:spLocks noChangeArrowheads="1"/>
          </p:cNvSpPr>
          <p:nvPr/>
        </p:nvSpPr>
        <p:spPr bwMode="auto">
          <a:xfrm rot="1657986">
            <a:off x="4630738" y="3756025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71696" name="TextBox 22">
            <a:extLst>
              <a:ext uri="{FF2B5EF4-FFF2-40B4-BE49-F238E27FC236}">
                <a16:creationId xmlns:a16="http://schemas.microsoft.com/office/drawing/2014/main" id="{67A17FDC-2C4F-6220-7E8B-5B14788D7234}"/>
              </a:ext>
            </a:extLst>
          </p:cNvPr>
          <p:cNvSpPr txBox="1">
            <a:spLocks noChangeArrowheads="1"/>
          </p:cNvSpPr>
          <p:nvPr/>
        </p:nvSpPr>
        <p:spPr bwMode="auto">
          <a:xfrm rot="1469861">
            <a:off x="4213225" y="4008438"/>
            <a:ext cx="8524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No locator</a:t>
            </a:r>
          </a:p>
        </p:txBody>
      </p:sp>
      <p:sp>
        <p:nvSpPr>
          <p:cNvPr id="71697" name="TextBox 23">
            <a:extLst>
              <a:ext uri="{FF2B5EF4-FFF2-40B4-BE49-F238E27FC236}">
                <a16:creationId xmlns:a16="http://schemas.microsoft.com/office/drawing/2014/main" id="{ACB3E90C-3686-AEF1-B0D4-637060DFFAAE}"/>
              </a:ext>
            </a:extLst>
          </p:cNvPr>
          <p:cNvSpPr txBox="1">
            <a:spLocks noChangeArrowheads="1"/>
          </p:cNvSpPr>
          <p:nvPr/>
        </p:nvSpPr>
        <p:spPr bwMode="auto">
          <a:xfrm rot="-832573">
            <a:off x="4267200" y="4614863"/>
            <a:ext cx="901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Has locator</a:t>
            </a:r>
          </a:p>
        </p:txBody>
      </p:sp>
      <p:sp>
        <p:nvSpPr>
          <p:cNvPr id="71698" name="TextBox 24">
            <a:extLst>
              <a:ext uri="{FF2B5EF4-FFF2-40B4-BE49-F238E27FC236}">
                <a16:creationId xmlns:a16="http://schemas.microsoft.com/office/drawing/2014/main" id="{63C609CD-71F0-3C98-FDC9-693D544E984E}"/>
              </a:ext>
            </a:extLst>
          </p:cNvPr>
          <p:cNvSpPr txBox="1">
            <a:spLocks noChangeArrowheads="1"/>
          </p:cNvSpPr>
          <p:nvPr/>
        </p:nvSpPr>
        <p:spPr bwMode="auto">
          <a:xfrm rot="1657986">
            <a:off x="4144963" y="5095875"/>
            <a:ext cx="8524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No locator</a:t>
            </a:r>
          </a:p>
        </p:txBody>
      </p:sp>
      <p:sp>
        <p:nvSpPr>
          <p:cNvPr id="71699" name="TextBox 25">
            <a:extLst>
              <a:ext uri="{FF2B5EF4-FFF2-40B4-BE49-F238E27FC236}">
                <a16:creationId xmlns:a16="http://schemas.microsoft.com/office/drawing/2014/main" id="{0F3C5A25-7D1F-C5B4-405A-1880196E319C}"/>
              </a:ext>
            </a:extLst>
          </p:cNvPr>
          <p:cNvSpPr txBox="1">
            <a:spLocks noChangeArrowheads="1"/>
          </p:cNvSpPr>
          <p:nvPr/>
        </p:nvSpPr>
        <p:spPr bwMode="auto">
          <a:xfrm rot="-1751784">
            <a:off x="4589463" y="3336925"/>
            <a:ext cx="903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Has locator</a:t>
            </a:r>
          </a:p>
        </p:txBody>
      </p:sp>
      <p:sp>
        <p:nvSpPr>
          <p:cNvPr id="71700" name="TextBox 26">
            <a:extLst>
              <a:ext uri="{FF2B5EF4-FFF2-40B4-BE49-F238E27FC236}">
                <a16:creationId xmlns:a16="http://schemas.microsoft.com/office/drawing/2014/main" id="{37FFC6E3-F5E8-CEB6-D853-07BC8878E47C}"/>
              </a:ext>
            </a:extLst>
          </p:cNvPr>
          <p:cNvSpPr txBox="1">
            <a:spLocks noChangeArrowheads="1"/>
          </p:cNvSpPr>
          <p:nvPr/>
        </p:nvSpPr>
        <p:spPr bwMode="auto">
          <a:xfrm rot="1657986">
            <a:off x="4630738" y="4922838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71701" name="TextBox 27">
            <a:extLst>
              <a:ext uri="{FF2B5EF4-FFF2-40B4-BE49-F238E27FC236}">
                <a16:creationId xmlns:a16="http://schemas.microsoft.com/office/drawing/2014/main" id="{286CC818-42E6-E76E-D294-986DCDC8984C}"/>
              </a:ext>
            </a:extLst>
          </p:cNvPr>
          <p:cNvSpPr txBox="1">
            <a:spLocks noChangeArrowheads="1"/>
          </p:cNvSpPr>
          <p:nvPr/>
        </p:nvSpPr>
        <p:spPr bwMode="auto">
          <a:xfrm rot="-1349897">
            <a:off x="4273550" y="4351338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71702" name="TextBox 28">
            <a:extLst>
              <a:ext uri="{FF2B5EF4-FFF2-40B4-BE49-F238E27FC236}">
                <a16:creationId xmlns:a16="http://schemas.microsoft.com/office/drawing/2014/main" id="{F643EAD2-650E-E116-BE7C-44DB8759C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950" y="3109913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0.42</a:t>
            </a:r>
          </a:p>
        </p:txBody>
      </p:sp>
      <p:sp>
        <p:nvSpPr>
          <p:cNvPr id="71703" name="TextBox 29">
            <a:extLst>
              <a:ext uri="{FF2B5EF4-FFF2-40B4-BE49-F238E27FC236}">
                <a16:creationId xmlns:a16="http://schemas.microsoft.com/office/drawing/2014/main" id="{05899FF2-B8CE-4264-CBA2-A19DCFEE829B}"/>
              </a:ext>
            </a:extLst>
          </p:cNvPr>
          <p:cNvSpPr txBox="1">
            <a:spLocks noChangeArrowheads="1"/>
          </p:cNvSpPr>
          <p:nvPr/>
        </p:nvSpPr>
        <p:spPr bwMode="auto">
          <a:xfrm rot="248419">
            <a:off x="5497513" y="3883025"/>
            <a:ext cx="593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0.28</a:t>
            </a:r>
          </a:p>
        </p:txBody>
      </p:sp>
      <p:sp>
        <p:nvSpPr>
          <p:cNvPr id="71704" name="TextBox 30">
            <a:extLst>
              <a:ext uri="{FF2B5EF4-FFF2-40B4-BE49-F238E27FC236}">
                <a16:creationId xmlns:a16="http://schemas.microsoft.com/office/drawing/2014/main" id="{DC47725A-3D94-C7AF-44D4-C28D3077F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4400550"/>
            <a:ext cx="593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0.03</a:t>
            </a:r>
          </a:p>
        </p:txBody>
      </p:sp>
      <p:sp>
        <p:nvSpPr>
          <p:cNvPr id="71705" name="TextBox 31">
            <a:extLst>
              <a:ext uri="{FF2B5EF4-FFF2-40B4-BE49-F238E27FC236}">
                <a16:creationId xmlns:a16="http://schemas.microsoft.com/office/drawing/2014/main" id="{8EDABA8E-1DEF-3CB0-23C3-C738403CC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5122863"/>
            <a:ext cx="593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F4770E-0D07-B398-CD0D-EE94C1637C8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59019" y="3457736"/>
            <a:ext cx="4458878" cy="1532984"/>
          </a:xfrm>
          <a:prstGeom prst="rect">
            <a:avLst/>
          </a:prstGeom>
          <a:blipFill>
            <a:blip r:embed="rId2"/>
            <a:stretch>
              <a:fillRect l="-1231" t="-1984" b="-3175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282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1">
            <a:extLst>
              <a:ext uri="{FF2B5EF4-FFF2-40B4-BE49-F238E27FC236}">
                <a16:creationId xmlns:a16="http://schemas.microsoft.com/office/drawing/2014/main" id="{1153A14D-7324-883D-ECAA-22F85F924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72" y="1467202"/>
            <a:ext cx="10739887" cy="234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Two firms V and W consider bidding on a road-building job, which may or may not be awarded depending on the amounts of the bids. Firm V submits a bid and the probability is 3/4 that it will get the job provided firm W does not bid. The probability is 3/4 that W will bid, and if it does, the probability that V will get the job is only 1/3. (a) what is the probability that V will get the job? (b) If V gets the job, what is the probability that W did not bid? </a:t>
            </a:r>
            <a:endParaRPr kumimoji="0" lang="en-I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F51BDF-54C7-2FAD-16C6-A7E5B126F5EE}"/>
              </a:ext>
            </a:extLst>
          </p:cNvPr>
          <p:cNvSpPr txBox="1">
            <a:spLocks/>
          </p:cNvSpPr>
          <p:nvPr/>
        </p:nvSpPr>
        <p:spPr>
          <a:xfrm flipV="1">
            <a:off x="1365250" y="1690688"/>
            <a:ext cx="8242300" cy="168751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BB03F50-2327-DD1C-617B-E040B801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15950"/>
            <a:ext cx="4365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Problem 7</a:t>
            </a:r>
          </a:p>
        </p:txBody>
      </p:sp>
    </p:spTree>
    <p:extLst>
      <p:ext uri="{BB962C8B-B14F-4D97-AF65-F5344CB8AC3E}">
        <p14:creationId xmlns:p14="http://schemas.microsoft.com/office/powerpoint/2010/main" val="7637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BFCD6594-B425-974E-26BA-03F2378B01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618" y="617555"/>
            <a:ext cx="7694612" cy="5318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A5E2-137A-4413-B6AB-7F848EFEBCC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6120" y="1847654"/>
            <a:ext cx="10824099" cy="3046988"/>
          </a:xfrm>
          <a:prstGeom prst="rect">
            <a:avLst/>
          </a:prstGeom>
          <a:blipFill>
            <a:blip r:embed="rId2"/>
            <a:stretch>
              <a:fillRect l="-845" t="-1600" b="-3600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70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Conditional probability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Total Probability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Bayes theorem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MAP Hypothesis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ML Estimate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Naïve Bayes theorem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NB with Laplace correction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Glossary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2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4">
            <a:extLst>
              <a:ext uri="{FF2B5EF4-FFF2-40B4-BE49-F238E27FC236}">
                <a16:creationId xmlns:a16="http://schemas.microsoft.com/office/drawing/2014/main" id="{7A41ECF5-CBD8-E68E-7035-32E9120B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557338"/>
            <a:ext cx="518477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itle 2">
            <a:extLst>
              <a:ext uri="{FF2B5EF4-FFF2-40B4-BE49-F238E27FC236}">
                <a16:creationId xmlns:a16="http://schemas.microsoft.com/office/drawing/2014/main" id="{9FDDA34D-C0C8-2A29-2F9D-792CD72906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74638"/>
            <a:ext cx="7210425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  IMP Note to Self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075A91-315B-E91E-4DB5-681020422077}"/>
              </a:ext>
            </a:extLst>
          </p:cNvPr>
          <p:cNvSpPr txBox="1"/>
          <p:nvPr/>
        </p:nvSpPr>
        <p:spPr>
          <a:xfrm>
            <a:off x="2154306" y="2644170"/>
            <a:ext cx="7883387" cy="1569660"/>
          </a:xfrm>
          <a:prstGeom prst="rect">
            <a:avLst/>
          </a:prstGeom>
          <a:solidFill>
            <a:srgbClr val="72C3E8"/>
          </a:solidFill>
          <a:ln w="76200">
            <a:solidFill>
              <a:srgbClr val="F4AF34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+mn-lt"/>
              </a:rPr>
              <a:t>Thank you</a:t>
            </a:r>
            <a:endParaRPr lang="en-IN" sz="9600" b="1" i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2">
            <a:extLst>
              <a:ext uri="{FF2B5EF4-FFF2-40B4-BE49-F238E27FC236}">
                <a16:creationId xmlns:a16="http://schemas.microsoft.com/office/drawing/2014/main" id="{0EF41C1C-43BF-A8C5-7A97-7E11CF8E6F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4784" y="641350"/>
            <a:ext cx="5876865" cy="4699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US" altLang="en-US" b="1" dirty="0">
                <a:solidFill>
                  <a:srgbClr val="FF0000"/>
                </a:solidFill>
              </a:rPr>
              <a:t>Features of Bayesian learning </a:t>
            </a:r>
            <a:endParaRPr lang="en-I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F08F-2470-D097-DF31-A3B52C947E06}"/>
              </a:ext>
            </a:extLst>
          </p:cNvPr>
          <p:cNvSpPr txBox="1"/>
          <p:nvPr/>
        </p:nvSpPr>
        <p:spPr>
          <a:xfrm>
            <a:off x="284234" y="1460662"/>
            <a:ext cx="11212513" cy="507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 Prior knowledge can be combined with observed data to determine the final probability of a hypothesis.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 Prior knowledge is provided by asserting</a:t>
            </a:r>
          </a:p>
          <a:p>
            <a:pPr marL="742950" lvl="1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dirty="0" smtClean="0">
                <a:latin typeface="+mn-lt"/>
                <a:cs typeface="Times New Roman" panose="02020603050405020304" pitchFamily="18" charset="0"/>
              </a:rPr>
              <a:t>prior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probability for each candidate hypothesis, and</a:t>
            </a:r>
          </a:p>
          <a:p>
            <a:pPr marL="742950" lvl="1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dirty="0" smtClean="0">
                <a:latin typeface="+mn-lt"/>
                <a:cs typeface="Times New Roman" panose="02020603050405020304" pitchFamily="18" charset="0"/>
              </a:rPr>
              <a:t>probability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distribution over observed data for each possible hypothesis.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 New instances can be classified by combining the predictions of multiple hypothesis, weighted by their probabilities</a:t>
            </a:r>
            <a:r>
              <a:rPr lang="en-US" sz="2400" dirty="0">
                <a:latin typeface="+mn-lt"/>
              </a:rPr>
              <a:t>.</a:t>
            </a:r>
            <a:endParaRPr lang="en-IN" sz="24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6720" y="1481040"/>
              <a:ext cx="6670800" cy="3386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360" y="1472760"/>
                <a:ext cx="6690600" cy="340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358823-6442-EEBB-9D8D-51C650AAE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2"/>
          </a:xfrm>
        </p:spPr>
        <p:txBody>
          <a:bodyPr rtlCol="0">
            <a:normAutofit/>
          </a:bodyPr>
          <a:lstStyle/>
          <a:p>
            <a:pPr algn="just">
              <a:defRPr/>
            </a:pPr>
            <a:r>
              <a:rPr lang="en-US" b="1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Definition: </a:t>
            </a:r>
            <a:r>
              <a:rPr lang="en-US" i="1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is conditionally independent of Y given </a:t>
            </a:r>
            <a:r>
              <a:rPr lang="en-US" i="1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Z, </a:t>
            </a:r>
            <a:r>
              <a:rPr lang="en-US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if the probability </a:t>
            </a:r>
            <a:r>
              <a:rPr lang="en-US" spc="-5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distribution governing </a:t>
            </a:r>
            <a:r>
              <a:rPr lang="en-US" i="1" spc="-5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pc="-5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is independent of the value of Y, given the value of </a:t>
            </a:r>
            <a:r>
              <a:rPr lang="en-US" i="1" spc="-5" dirty="0">
                <a:solidFill>
                  <a:srgbClr val="140306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endParaRPr lang="en-IN" dirty="0">
              <a:solidFill>
                <a:sysClr val="windowText" lastClr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en-IN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B8C5-568B-7DB8-24D7-0EF1B4064C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Independence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C3921-CC9F-CD90-3C86-E83C5F8C42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6400" y="2515545"/>
            <a:ext cx="10227035" cy="4046621"/>
          </a:xfrm>
          <a:prstGeom prst="rect">
            <a:avLst/>
          </a:prstGeom>
          <a:blipFill>
            <a:blip r:embed="rId2"/>
            <a:stretch>
              <a:fillRect l="-60" t="-60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03800" y="1893240"/>
              <a:ext cx="5122440" cy="3413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5880" y="1882440"/>
                <a:ext cx="5141520" cy="343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A53-A630-80E2-7DB0-28429E9A0E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475" y="730250"/>
            <a:ext cx="6515100" cy="4159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</a:rPr>
              <a:t>Applying Conditional Independence</a:t>
            </a:r>
            <a:endParaRPr lang="en-IN" altLang="en-US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A465C-FDBC-1E2B-A4E7-BAB2A0786D7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2741" y="2198080"/>
            <a:ext cx="9417377" cy="4064574"/>
          </a:xfrm>
          <a:prstGeom prst="rect">
            <a:avLst/>
          </a:prstGeom>
          <a:blipFill>
            <a:blip r:embed="rId2"/>
            <a:stretch>
              <a:fillRect l="-1036" t="-1201" b="-270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93B4F-81DA-C125-CAC6-D897210F57AE}"/>
              </a:ext>
            </a:extLst>
          </p:cNvPr>
          <p:cNvSpPr txBox="1"/>
          <p:nvPr/>
        </p:nvSpPr>
        <p:spPr>
          <a:xfrm>
            <a:off x="796925" y="1582738"/>
            <a:ext cx="8347075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15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Naive Bayes assumes </a:t>
            </a:r>
            <a:r>
              <a:rPr lang="en-US" sz="2400" i="1" spc="15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400" i="1" spc="15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spc="15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conditionally independent given Y.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15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spc="15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 spc="15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spc="15" dirty="0">
              <a:solidFill>
                <a:srgbClr val="000000"/>
              </a:solidFill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34000" y="2646720"/>
              <a:ext cx="6115320" cy="208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800" y="2638080"/>
                <a:ext cx="6127560" cy="210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>
            <a:extLst>
              <a:ext uri="{FF2B5EF4-FFF2-40B4-BE49-F238E27FC236}">
                <a16:creationId xmlns:a16="http://schemas.microsoft.com/office/drawing/2014/main" id="{85390132-D429-93DD-C692-497A6F3BAC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493838"/>
            <a:ext cx="10972800" cy="452596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feature of </a:t>
            </a:r>
          </a:p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 = (Outlook is Sunny ,</a:t>
            </a:r>
          </a:p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is Hot,</a:t>
            </a:r>
          </a:p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Humidity is Normal, </a:t>
            </a:r>
          </a:p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Windy is False), </a:t>
            </a:r>
          </a:p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player will </a:t>
            </a:r>
          </a:p>
          <a:p>
            <a:pPr fontAlgn="base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37F91-9152-2F0C-56EE-0A4DBEEC26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indent="-324000" eaLnBrk="1" fontAlgn="auto" hangingPunct="1">
              <a:spcAft>
                <a:spcPts val="0"/>
              </a:spcAft>
              <a:buFont typeface="Wingdings" charset="2"/>
              <a:buNone/>
              <a:defRPr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7DB47A-5AFE-9565-79B4-D7E8FB98E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37424"/>
              </p:ext>
            </p:extLst>
          </p:nvPr>
        </p:nvGraphicFramePr>
        <p:xfrm>
          <a:off x="3949700" y="838201"/>
          <a:ext cx="7732712" cy="57609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1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5727">
                <a:tc>
                  <a:txBody>
                    <a:bodyPr/>
                    <a:lstStyle/>
                    <a:p>
                      <a:r>
                        <a:rPr lang="en-IN" sz="1800" dirty="0"/>
                        <a:t>S. No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Outlook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Temp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Humidity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Windy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Play Tennis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1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2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3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 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4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5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6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7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8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9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10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11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12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13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 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r>
                        <a:rPr lang="en-IN" sz="1800" b="1" dirty="0"/>
                        <a:t>14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39600" y="67680"/>
              <a:ext cx="8192520" cy="672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080" y="55800"/>
                <a:ext cx="8210160" cy="674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BBA2B4F635C42AB2023D2186BCB65" ma:contentTypeVersion="8" ma:contentTypeDescription="Create a new document." ma:contentTypeScope="" ma:versionID="c49d0ebb66e83f1b4deb90d492027d7b">
  <xsd:schema xmlns:xsd="http://www.w3.org/2001/XMLSchema" xmlns:xs="http://www.w3.org/2001/XMLSchema" xmlns:p="http://schemas.microsoft.com/office/2006/metadata/properties" xmlns:ns2="9d4f2478-bf46-4461-8a08-005b09ccefe5" targetNamespace="http://schemas.microsoft.com/office/2006/metadata/properties" ma:root="true" ma:fieldsID="4fca1849031f91ff8206a2626d81dff4" ns2:_="">
    <xsd:import namespace="9d4f2478-bf46-4461-8a08-005b09ccef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f2478-bf46-4461-8a08-005b09ccef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9845A8-E679-4A6D-ABDF-728B59728926}"/>
</file>

<file path=customXml/itemProps2.xml><?xml version="1.0" encoding="utf-8"?>
<ds:datastoreItem xmlns:ds="http://schemas.openxmlformats.org/officeDocument/2006/customXml" ds:itemID="{BE9F8218-5B1F-4CE4-AA17-B39D85B1FC16}"/>
</file>

<file path=customXml/itemProps3.xml><?xml version="1.0" encoding="utf-8"?>
<ds:datastoreItem xmlns:ds="http://schemas.openxmlformats.org/officeDocument/2006/customXml" ds:itemID="{50FAAA9F-6970-4F6F-B7CF-5E18DB184A08}"/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1830</Words>
  <Application>Microsoft Office PowerPoint</Application>
  <PresentationFormat>Widescreen</PresentationFormat>
  <Paragraphs>518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Calibri</vt:lpstr>
      <vt:lpstr>Times New Roman</vt:lpstr>
      <vt:lpstr>ＭＳ Ｐゴシック</vt:lpstr>
      <vt:lpstr>Tahoma</vt:lpstr>
      <vt:lpstr>Wingdings</vt:lpstr>
      <vt:lpstr>Arial</vt:lpstr>
      <vt:lpstr>Cambria Math</vt:lpstr>
      <vt:lpstr>Courier New</vt:lpstr>
      <vt:lpstr>Helvetica Neue</vt:lpstr>
      <vt:lpstr>DejaVu Sans</vt:lpstr>
      <vt:lpstr>Arial Black</vt:lpstr>
      <vt:lpstr>Verdana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Contd..</vt:lpstr>
      <vt:lpstr>Contd..</vt:lpstr>
      <vt:lpstr>Contd..</vt:lpstr>
      <vt:lpstr>Contd..</vt:lpstr>
      <vt:lpstr>Contd..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IMP Note to Self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M.Tech.(Data Science &amp; Engineering) Introduction to Statistical Methods</dc:title>
  <dc:creator>Lenovo</dc:creator>
  <cp:lastModifiedBy>Admin</cp:lastModifiedBy>
  <cp:revision>193</cp:revision>
  <dcterms:created xsi:type="dcterms:W3CDTF">2022-12-02T02:19:44Z</dcterms:created>
  <dcterms:modified xsi:type="dcterms:W3CDTF">2024-12-20T16:05:42Z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0x010100977BBA2B4F635C42AB2023D2186BCB65</vt:lpwstr>
  </property>
</Properties>
</file>